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3" r:id="rId2"/>
    <p:sldId id="257" r:id="rId3"/>
    <p:sldId id="258" r:id="rId4"/>
    <p:sldId id="262" r:id="rId5"/>
    <p:sldId id="285" r:id="rId6"/>
    <p:sldId id="263" r:id="rId7"/>
    <p:sldId id="286" r:id="rId8"/>
    <p:sldId id="264" r:id="rId9"/>
    <p:sldId id="292" r:id="rId10"/>
    <p:sldId id="284" r:id="rId11"/>
    <p:sldId id="267" r:id="rId12"/>
    <p:sldId id="265" r:id="rId13"/>
    <p:sldId id="259" r:id="rId14"/>
    <p:sldId id="287" r:id="rId15"/>
    <p:sldId id="268" r:id="rId16"/>
    <p:sldId id="269" r:id="rId17"/>
    <p:sldId id="288" r:id="rId18"/>
    <p:sldId id="271" r:id="rId19"/>
    <p:sldId id="260" r:id="rId20"/>
    <p:sldId id="272" r:id="rId21"/>
    <p:sldId id="273" r:id="rId22"/>
    <p:sldId id="274" r:id="rId23"/>
    <p:sldId id="275" r:id="rId24"/>
    <p:sldId id="261" r:id="rId25"/>
    <p:sldId id="278" r:id="rId26"/>
    <p:sldId id="289" r:id="rId27"/>
    <p:sldId id="290" r:id="rId28"/>
    <p:sldId id="277" r:id="rId29"/>
    <p:sldId id="291" r:id="rId30"/>
    <p:sldId id="279" r:id="rId31"/>
    <p:sldId id="280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e" initials="y" lastIdx="1" clrIdx="0">
    <p:extLst>
      <p:ext uri="{19B8F6BF-5375-455C-9EA6-DF929625EA0E}">
        <p15:presenceInfo xmlns:p15="http://schemas.microsoft.com/office/powerpoint/2012/main" userId="yu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1B9B9"/>
    <a:srgbClr val="1D4BA1"/>
    <a:srgbClr val="9B1E23"/>
    <a:srgbClr val="1B2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1" autoAdjust="0"/>
    <p:restoredTop sz="96366" autoAdjust="0"/>
  </p:normalViewPr>
  <p:slideViewPr>
    <p:cSldViewPr snapToGrid="0" showGuides="1">
      <p:cViewPr varScale="1">
        <p:scale>
          <a:sx n="108" d="100"/>
          <a:sy n="108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FDAB4-95B5-464D-B9B3-0694EF46E821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65D14-D5F8-4688-B953-3DFCD36FA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38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551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390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681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148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84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01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389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355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385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474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792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768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299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831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072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554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691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934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856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FB5F0-CDD8-4C43-AFF0-12C6372A97A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21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65D14-D5F8-4688-B953-3DFCD36FA5B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3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97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5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68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29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50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05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10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5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93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0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AC5D2-7F1E-4263-9279-9D4424343373}" type="datetimeFigureOut">
              <a:rPr lang="zh-CN" altLang="en-US" smtClean="0"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4455A-92C8-48D2-AB31-E55D64055A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68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B9CF998E-BDFA-47E4-A4F0-0E9AF984FA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DBD2CCB3-B275-4244-9A78-CFC06CA0CF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7">
            <a:extLst>
              <a:ext uri="{FF2B5EF4-FFF2-40B4-BE49-F238E27FC236}">
                <a16:creationId xmlns:a16="http://schemas.microsoft.com/office/drawing/2014/main" id="{4A7A896E-5005-4C23-8729-1794E66B01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17499" y="981522"/>
            <a:ext cx="10722025" cy="4896544"/>
          </a:xfrm>
          <a:prstGeom prst="rect">
            <a:avLst/>
          </a:prstGeom>
          <a:gradFill>
            <a:gsLst>
              <a:gs pos="1000">
                <a:srgbClr val="1D4BA1">
                  <a:alpha val="50000"/>
                </a:srgbClr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>
            <a:outerShdw blurRad="635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7">
            <a:extLst>
              <a:ext uri="{FF2B5EF4-FFF2-40B4-BE49-F238E27FC236}">
                <a16:creationId xmlns:a16="http://schemas.microsoft.com/office/drawing/2014/main" id="{9D20681F-03FB-42FD-8F78-E25B87D2CB3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55464" y="2613641"/>
            <a:ext cx="6246095" cy="15696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zh-CN" altLang="en-US" sz="4800" b="1" cap="all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中国科学院</a:t>
            </a:r>
            <a:endParaRPr lang="en-US" altLang="zh-CN" sz="4800" b="1" cap="all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800" b="1" cap="all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基础医学与肿瘤研究所</a:t>
            </a:r>
          </a:p>
        </p:txBody>
      </p:sp>
      <p:sp>
        <p:nvSpPr>
          <p:cNvPr id="36" name="PA_文本框 11">
            <a:extLst>
              <a:ext uri="{FF2B5EF4-FFF2-40B4-BE49-F238E27FC236}">
                <a16:creationId xmlns:a16="http://schemas.microsoft.com/office/drawing/2014/main" id="{8683C2AE-68A9-48BA-9DD0-AC3807BF98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165327" y="6098679"/>
            <a:ext cx="3861347" cy="41819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汇报人：某某某 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汇报时间：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2021-00-00</a:t>
            </a:r>
          </a:p>
        </p:txBody>
      </p:sp>
      <p:sp>
        <p:nvSpPr>
          <p:cNvPr id="37" name="PA_文本框 12">
            <a:extLst>
              <a:ext uri="{FF2B5EF4-FFF2-40B4-BE49-F238E27FC236}">
                <a16:creationId xmlns:a16="http://schemas.microsoft.com/office/drawing/2014/main" id="{3D0C4FC5-43B4-4466-82CB-5C973B32207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79478" y="4859998"/>
            <a:ext cx="2998067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请输入标题内容请输入标题内容</a:t>
            </a:r>
          </a:p>
        </p:txBody>
      </p:sp>
      <p:sp>
        <p:nvSpPr>
          <p:cNvPr id="38" name="PA_矩形 16">
            <a:extLst>
              <a:ext uri="{FF2B5EF4-FFF2-40B4-BE49-F238E27FC236}">
                <a16:creationId xmlns:a16="http://schemas.microsoft.com/office/drawing/2014/main" id="{0A34B7C9-0160-4E32-8F02-B035C4E024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2970" y="977594"/>
            <a:ext cx="643906" cy="1223475"/>
          </a:xfrm>
          <a:prstGeom prst="rect">
            <a:avLst/>
          </a:prstGeom>
          <a:solidFill>
            <a:srgbClr val="1D4B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Isosceles Triangle 15">
            <a:extLst>
              <a:ext uri="{FF2B5EF4-FFF2-40B4-BE49-F238E27FC236}">
                <a16:creationId xmlns:a16="http://schemas.microsoft.com/office/drawing/2014/main" id="{A24AB144-8EF6-406B-9E57-6CBBB147CF24}"/>
              </a:ext>
            </a:extLst>
          </p:cNvPr>
          <p:cNvSpPr/>
          <p:nvPr/>
        </p:nvSpPr>
        <p:spPr>
          <a:xfrm rot="19800000">
            <a:off x="10181739" y="4541953"/>
            <a:ext cx="648137" cy="648135"/>
          </a:xfrm>
          <a:prstGeom prst="triangle">
            <a:avLst>
              <a:gd name="adj" fmla="val 0"/>
            </a:avLst>
          </a:prstGeom>
          <a:noFill/>
          <a:ln w="1270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16">
            <a:extLst>
              <a:ext uri="{FF2B5EF4-FFF2-40B4-BE49-F238E27FC236}">
                <a16:creationId xmlns:a16="http://schemas.microsoft.com/office/drawing/2014/main" id="{6CED6072-7149-4572-B3E4-81A4B250710F}"/>
              </a:ext>
            </a:extLst>
          </p:cNvPr>
          <p:cNvSpPr/>
          <p:nvPr/>
        </p:nvSpPr>
        <p:spPr>
          <a:xfrm rot="19800000">
            <a:off x="9704470" y="5107347"/>
            <a:ext cx="244907" cy="244906"/>
          </a:xfrm>
          <a:prstGeom prst="triangle">
            <a:avLst>
              <a:gd name="adj" fmla="val 100000"/>
            </a:avLst>
          </a:prstGeom>
          <a:noFill/>
          <a:ln w="635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DA6A6238-3BC2-413C-A2F6-C4B46A1237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508" y="1498544"/>
            <a:ext cx="3288007" cy="4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0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 animBg="1"/>
      <p:bldP spid="39" grpId="0" animBg="1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>
            <a:spLocks/>
          </p:cNvSpPr>
          <p:nvPr/>
        </p:nvSpPr>
        <p:spPr bwMode="auto">
          <a:xfrm>
            <a:off x="1" y="0"/>
            <a:ext cx="7616504" cy="6858000"/>
          </a:xfrm>
          <a:custGeom>
            <a:avLst/>
            <a:gdLst>
              <a:gd name="connsiteX0" fmla="*/ 4626467 w 7616504"/>
              <a:gd name="connsiteY0" fmla="*/ 0 h 6858000"/>
              <a:gd name="connsiteX1" fmla="*/ 7616504 w 7616504"/>
              <a:gd name="connsiteY1" fmla="*/ 0 h 6858000"/>
              <a:gd name="connsiteX2" fmla="*/ 764866 w 7616504"/>
              <a:gd name="connsiteY2" fmla="*/ 6858000 h 6858000"/>
              <a:gd name="connsiteX3" fmla="*/ 0 w 7616504"/>
              <a:gd name="connsiteY3" fmla="*/ 6858000 h 6858000"/>
              <a:gd name="connsiteX4" fmla="*/ 0 w 7616504"/>
              <a:gd name="connsiteY4" fmla="*/ 46351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6504" h="6858000">
                <a:moveTo>
                  <a:pt x="4626467" y="0"/>
                </a:moveTo>
                <a:lnTo>
                  <a:pt x="7616504" y="0"/>
                </a:lnTo>
                <a:lnTo>
                  <a:pt x="764866" y="6858000"/>
                </a:lnTo>
                <a:lnTo>
                  <a:pt x="0" y="6858000"/>
                </a:lnTo>
                <a:lnTo>
                  <a:pt x="0" y="463518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1" y="1"/>
            <a:ext cx="5218114" cy="5232675"/>
          </a:xfrm>
          <a:custGeom>
            <a:avLst/>
            <a:gdLst>
              <a:gd name="connsiteX0" fmla="*/ 2228076 w 5218114"/>
              <a:gd name="connsiteY0" fmla="*/ 0 h 5232675"/>
              <a:gd name="connsiteX1" fmla="*/ 5218114 w 5218114"/>
              <a:gd name="connsiteY1" fmla="*/ 0 h 5232675"/>
              <a:gd name="connsiteX2" fmla="*/ 0 w 5218114"/>
              <a:gd name="connsiteY2" fmla="*/ 5232675 h 5232675"/>
              <a:gd name="connsiteX3" fmla="*/ 0 w 5218114"/>
              <a:gd name="connsiteY3" fmla="*/ 2237834 h 523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8114" h="5232675">
                <a:moveTo>
                  <a:pt x="2228076" y="0"/>
                </a:moveTo>
                <a:lnTo>
                  <a:pt x="5218114" y="0"/>
                </a:lnTo>
                <a:lnTo>
                  <a:pt x="0" y="5232675"/>
                </a:lnTo>
                <a:lnTo>
                  <a:pt x="0" y="2237834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" y="0"/>
            <a:ext cx="4072994" cy="4077170"/>
          </a:xfrm>
          <a:custGeom>
            <a:avLst/>
            <a:gdLst>
              <a:gd name="connsiteX0" fmla="*/ 1082956 w 4072994"/>
              <a:gd name="connsiteY0" fmla="*/ 0 h 4077170"/>
              <a:gd name="connsiteX1" fmla="*/ 4072994 w 4072994"/>
              <a:gd name="connsiteY1" fmla="*/ 0 h 4077170"/>
              <a:gd name="connsiteX2" fmla="*/ 0 w 4072994"/>
              <a:gd name="connsiteY2" fmla="*/ 4077170 h 4077170"/>
              <a:gd name="connsiteX3" fmla="*/ 0 w 4072994"/>
              <a:gd name="connsiteY3" fmla="*/ 1082955 h 4077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2994" h="4077170">
                <a:moveTo>
                  <a:pt x="1082956" y="0"/>
                </a:moveTo>
                <a:lnTo>
                  <a:pt x="4072994" y="0"/>
                </a:lnTo>
                <a:lnTo>
                  <a:pt x="0" y="4077170"/>
                </a:lnTo>
                <a:lnTo>
                  <a:pt x="0" y="1082955"/>
                </a:lnTo>
                <a:close/>
              </a:path>
            </a:pathLst>
          </a:custGeom>
          <a:noFill/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2" y="0"/>
            <a:ext cx="2997851" cy="3012729"/>
          </a:xfrm>
          <a:custGeom>
            <a:avLst/>
            <a:gdLst>
              <a:gd name="connsiteX0" fmla="*/ 0 w 2997851"/>
              <a:gd name="connsiteY0" fmla="*/ 0 h 3012729"/>
              <a:gd name="connsiteX1" fmla="*/ 2997851 w 2997851"/>
              <a:gd name="connsiteY1" fmla="*/ 0 h 3012729"/>
              <a:gd name="connsiteX2" fmla="*/ 0 w 2997851"/>
              <a:gd name="connsiteY2" fmla="*/ 3012729 h 301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97851" h="3012729">
                <a:moveTo>
                  <a:pt x="0" y="0"/>
                </a:moveTo>
                <a:lnTo>
                  <a:pt x="2997851" y="0"/>
                </a:lnTo>
                <a:lnTo>
                  <a:pt x="0" y="301272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1" y="0"/>
            <a:ext cx="357714" cy="357714"/>
          </a:xfrm>
          <a:custGeom>
            <a:avLst/>
            <a:gdLst>
              <a:gd name="connsiteX0" fmla="*/ 0 w 357714"/>
              <a:gd name="connsiteY0" fmla="*/ 0 h 357714"/>
              <a:gd name="connsiteX1" fmla="*/ 357714 w 357714"/>
              <a:gd name="connsiteY1" fmla="*/ 0 h 357714"/>
              <a:gd name="connsiteX2" fmla="*/ 0 w 357714"/>
              <a:gd name="connsiteY2" fmla="*/ 357714 h 35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714" h="357714">
                <a:moveTo>
                  <a:pt x="0" y="0"/>
                </a:moveTo>
                <a:lnTo>
                  <a:pt x="357714" y="0"/>
                </a:lnTo>
                <a:lnTo>
                  <a:pt x="0" y="357714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5" name="TextBox 59"/>
          <p:cNvSpPr txBox="1">
            <a:spLocks noChangeArrowheads="1"/>
          </p:cNvSpPr>
          <p:nvPr/>
        </p:nvSpPr>
        <p:spPr bwMode="auto">
          <a:xfrm flipH="1">
            <a:off x="167293" y="1366897"/>
            <a:ext cx="4435223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8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目录</a:t>
            </a:r>
            <a:endParaRPr lang="en-US" altLang="zh-CN" sz="8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algn="ctr">
              <a:defRPr/>
            </a:pPr>
            <a:r>
              <a:rPr lang="en-US" altLang="zh-CN" sz="4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en-US" altLang="ko-KR" sz="48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平行四边形 25"/>
          <p:cNvSpPr/>
          <p:nvPr/>
        </p:nvSpPr>
        <p:spPr>
          <a:xfrm>
            <a:off x="5297687" y="2703051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800" spc="3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01</a:t>
            </a:r>
            <a:endParaRPr lang="zh-CN" altLang="en-US" sz="2800" spc="3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平行四边形 26"/>
          <p:cNvSpPr/>
          <p:nvPr/>
        </p:nvSpPr>
        <p:spPr>
          <a:xfrm>
            <a:off x="6583126" y="2686421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zh-CN" altLang="en-US" sz="3200" spc="300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输入标题</a:t>
            </a:r>
            <a:endParaRPr lang="en-GB" altLang="zh-CN" sz="3200" spc="300" dirty="0">
              <a:solidFill>
                <a:srgbClr val="1D4BA1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5297687" y="3742924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pc="3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02</a:t>
            </a:r>
            <a:endParaRPr lang="zh-CN" altLang="en-US" sz="2800" spc="3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6583126" y="3726294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zh-CN" altLang="en-US" sz="3200" spc="300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输入标题</a:t>
            </a:r>
            <a:endParaRPr lang="en-GB" altLang="zh-CN" sz="3200" spc="300" dirty="0">
              <a:solidFill>
                <a:srgbClr val="0070C0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0" name="平行四边形 29"/>
          <p:cNvSpPr/>
          <p:nvPr/>
        </p:nvSpPr>
        <p:spPr>
          <a:xfrm>
            <a:off x="5297687" y="4782797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pc="3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03</a:t>
            </a:r>
            <a:endParaRPr lang="zh-CN" altLang="en-US" sz="2800" spc="3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6583126" y="4766167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zh-CN" altLang="en-US" sz="3200" spc="300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输入标题</a:t>
            </a:r>
            <a:endParaRPr lang="en-GB" altLang="zh-CN" sz="3200" spc="300" dirty="0">
              <a:solidFill>
                <a:srgbClr val="1D4BA1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5297687" y="5822670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pc="3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04</a:t>
            </a:r>
            <a:endParaRPr lang="zh-CN" altLang="en-US" sz="2800" spc="3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平行四边形 32"/>
          <p:cNvSpPr/>
          <p:nvPr/>
        </p:nvSpPr>
        <p:spPr>
          <a:xfrm>
            <a:off x="6583126" y="5806040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zh-CN" altLang="en-US" sz="3200" spc="300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输入标题</a:t>
            </a:r>
            <a:endParaRPr lang="en-GB" altLang="zh-CN" sz="3200" spc="300" dirty="0">
              <a:solidFill>
                <a:srgbClr val="0070C0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5EDC934-6761-4AE9-B0A6-775487BB1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8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8" grpId="0" animBg="1"/>
      <p:bldP spid="24" grpId="0" animBg="1"/>
      <p:bldP spid="16" grpId="0" animBg="1"/>
      <p:bldP spid="25" grpId="0"/>
      <p:bldP spid="25" grpId="1"/>
      <p:bldP spid="25" grpId="2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 flipV="1">
            <a:off x="11913048" y="-1"/>
            <a:ext cx="278952" cy="278952"/>
          </a:xfrm>
          <a:custGeom>
            <a:avLst/>
            <a:gdLst>
              <a:gd name="T0" fmla="*/ 43 w 43"/>
              <a:gd name="T1" fmla="*/ 0 h 43"/>
              <a:gd name="T2" fmla="*/ 0 w 43"/>
              <a:gd name="T3" fmla="*/ 43 h 43"/>
              <a:gd name="T4" fmla="*/ 43 w 43"/>
              <a:gd name="T5" fmla="*/ 43 h 43"/>
              <a:gd name="T6" fmla="*/ 43 w 43"/>
              <a:gd name="T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3">
                <a:moveTo>
                  <a:pt x="43" y="0"/>
                </a:moveTo>
                <a:lnTo>
                  <a:pt x="0" y="43"/>
                </a:lnTo>
                <a:lnTo>
                  <a:pt x="43" y="43"/>
                </a:lnTo>
                <a:lnTo>
                  <a:pt x="43" y="0"/>
                </a:lnTo>
                <a:close/>
              </a:path>
            </a:pathLst>
          </a:custGeom>
          <a:solidFill>
            <a:srgbClr val="1222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 flipV="1">
            <a:off x="9480341" y="-1"/>
            <a:ext cx="2711655" cy="2731118"/>
          </a:xfrm>
          <a:custGeom>
            <a:avLst/>
            <a:gdLst>
              <a:gd name="T0" fmla="*/ 418 w 418"/>
              <a:gd name="T1" fmla="*/ 0 h 421"/>
              <a:gd name="T2" fmla="*/ 0 w 418"/>
              <a:gd name="T3" fmla="*/ 421 h 421"/>
              <a:gd name="T4" fmla="*/ 418 w 418"/>
              <a:gd name="T5" fmla="*/ 421 h 421"/>
              <a:gd name="T6" fmla="*/ 418 w 418"/>
              <a:gd name="T7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421">
                <a:moveTo>
                  <a:pt x="418" y="0"/>
                </a:moveTo>
                <a:lnTo>
                  <a:pt x="0" y="421"/>
                </a:lnTo>
                <a:lnTo>
                  <a:pt x="418" y="421"/>
                </a:lnTo>
                <a:lnTo>
                  <a:pt x="418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 flipV="1">
            <a:off x="8299669" y="3"/>
            <a:ext cx="3892327" cy="3905301"/>
          </a:xfrm>
          <a:custGeom>
            <a:avLst/>
            <a:gdLst>
              <a:gd name="T0" fmla="*/ 600 w 600"/>
              <a:gd name="T1" fmla="*/ 0 h 602"/>
              <a:gd name="T2" fmla="*/ 0 w 600"/>
              <a:gd name="T3" fmla="*/ 602 h 602"/>
              <a:gd name="T4" fmla="*/ 469 w 600"/>
              <a:gd name="T5" fmla="*/ 602 h 602"/>
              <a:gd name="T6" fmla="*/ 600 w 600"/>
              <a:gd name="T7" fmla="*/ 471 h 602"/>
              <a:gd name="T8" fmla="*/ 600 w 600"/>
              <a:gd name="T9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602">
                <a:moveTo>
                  <a:pt x="600" y="0"/>
                </a:moveTo>
                <a:lnTo>
                  <a:pt x="0" y="602"/>
                </a:lnTo>
                <a:lnTo>
                  <a:pt x="469" y="602"/>
                </a:lnTo>
                <a:lnTo>
                  <a:pt x="600" y="471"/>
                </a:lnTo>
                <a:lnTo>
                  <a:pt x="60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 flipV="1">
            <a:off x="6340531" y="-1"/>
            <a:ext cx="5851465" cy="5883902"/>
          </a:xfrm>
          <a:custGeom>
            <a:avLst/>
            <a:gdLst>
              <a:gd name="T0" fmla="*/ 902 w 902"/>
              <a:gd name="T1" fmla="*/ 0 h 907"/>
              <a:gd name="T2" fmla="*/ 0 w 902"/>
              <a:gd name="T3" fmla="*/ 907 h 907"/>
              <a:gd name="T4" fmla="*/ 603 w 902"/>
              <a:gd name="T5" fmla="*/ 907 h 907"/>
              <a:gd name="T6" fmla="*/ 902 w 902"/>
              <a:gd name="T7" fmla="*/ 607 h 907"/>
              <a:gd name="T8" fmla="*/ 902 w 902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2" h="907">
                <a:moveTo>
                  <a:pt x="902" y="0"/>
                </a:moveTo>
                <a:lnTo>
                  <a:pt x="0" y="907"/>
                </a:lnTo>
                <a:lnTo>
                  <a:pt x="603" y="907"/>
                </a:lnTo>
                <a:lnTo>
                  <a:pt x="902" y="607"/>
                </a:lnTo>
                <a:lnTo>
                  <a:pt x="902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 flipV="1">
            <a:off x="4206240" y="3"/>
            <a:ext cx="7985760" cy="6850495"/>
          </a:xfrm>
          <a:custGeom>
            <a:avLst/>
            <a:gdLst>
              <a:gd name="T0" fmla="*/ 1231 w 1231"/>
              <a:gd name="T1" fmla="*/ 0 h 1056"/>
              <a:gd name="T2" fmla="*/ 1053 w 1231"/>
              <a:gd name="T3" fmla="*/ 0 h 1056"/>
              <a:gd name="T4" fmla="*/ 0 w 1231"/>
              <a:gd name="T5" fmla="*/ 1056 h 1056"/>
              <a:gd name="T6" fmla="*/ 624 w 1231"/>
              <a:gd name="T7" fmla="*/ 1056 h 1056"/>
              <a:gd name="T8" fmla="*/ 1231 w 1231"/>
              <a:gd name="T9" fmla="*/ 447 h 1056"/>
              <a:gd name="T10" fmla="*/ 1231 w 1231"/>
              <a:gd name="T1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1056">
                <a:moveTo>
                  <a:pt x="1231" y="0"/>
                </a:moveTo>
                <a:lnTo>
                  <a:pt x="1053" y="0"/>
                </a:lnTo>
                <a:lnTo>
                  <a:pt x="0" y="1056"/>
                </a:lnTo>
                <a:lnTo>
                  <a:pt x="624" y="1056"/>
                </a:lnTo>
                <a:lnTo>
                  <a:pt x="1231" y="447"/>
                </a:lnTo>
                <a:lnTo>
                  <a:pt x="123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99665" y="109809"/>
            <a:ext cx="2927778" cy="450892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01</a:t>
            </a:r>
            <a:endParaRPr lang="zh-CN" altLang="en-US" sz="287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980909" y="3341574"/>
            <a:ext cx="55802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标题内容</a:t>
            </a:r>
          </a:p>
        </p:txBody>
      </p:sp>
      <p:grpSp>
        <p:nvGrpSpPr>
          <p:cNvPr id="16" name="Group 16"/>
          <p:cNvGrpSpPr>
            <a:grpSpLocks/>
          </p:cNvGrpSpPr>
          <p:nvPr/>
        </p:nvGrpSpPr>
        <p:grpSpPr bwMode="auto">
          <a:xfrm>
            <a:off x="3009377" y="5383244"/>
            <a:ext cx="386867" cy="386867"/>
            <a:chOff x="0" y="0"/>
            <a:chExt cx="965499" cy="965499"/>
          </a:xfrm>
          <a:solidFill>
            <a:schemeClr val="bg1"/>
          </a:solidFill>
          <a:effectLst/>
        </p:grpSpPr>
        <p:sp>
          <p:nvSpPr>
            <p:cNvPr id="17" name="AutoShape 17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293778" y="265194"/>
              <a:ext cx="393822" cy="393822"/>
            </a:xfrm>
            <a:custGeom>
              <a:avLst/>
              <a:gdLst>
                <a:gd name="T0" fmla="*/ 196911 w 21600"/>
                <a:gd name="T1" fmla="*/ 196911 h 21600"/>
                <a:gd name="T2" fmla="*/ 196911 w 21600"/>
                <a:gd name="T3" fmla="*/ 196911 h 21600"/>
                <a:gd name="T4" fmla="*/ 196911 w 21600"/>
                <a:gd name="T5" fmla="*/ 196911 h 21600"/>
                <a:gd name="T6" fmla="*/ 196911 w 21600"/>
                <a:gd name="T7" fmla="*/ 19691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873" y="5383244"/>
            <a:ext cx="386867" cy="386867"/>
            <a:chOff x="6316398" y="415834"/>
            <a:chExt cx="482600" cy="482600"/>
          </a:xfrm>
          <a:solidFill>
            <a:schemeClr val="bg1"/>
          </a:solidFill>
          <a:effectLst/>
        </p:grpSpPr>
        <p:sp>
          <p:nvSpPr>
            <p:cNvPr id="20" name="AutoShape 8" descr="tile_paper_medgray.jpeg"/>
            <p:cNvSpPr>
              <a:spLocks/>
            </p:cNvSpPr>
            <p:nvPr/>
          </p:nvSpPr>
          <p:spPr bwMode="auto">
            <a:xfrm>
              <a:off x="6316398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dirty="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21" name="AutoShape 82"/>
            <p:cNvSpPr>
              <a:spLocks/>
            </p:cNvSpPr>
            <p:nvPr/>
          </p:nvSpPr>
          <p:spPr bwMode="auto">
            <a:xfrm>
              <a:off x="6457131" y="556567"/>
              <a:ext cx="201134" cy="201134"/>
            </a:xfrm>
            <a:custGeom>
              <a:avLst/>
              <a:gdLst>
                <a:gd name="T0" fmla="*/ 198438 w 21600"/>
                <a:gd name="T1" fmla="*/ 198438 h 21600"/>
                <a:gd name="T2" fmla="*/ 198438 w 21600"/>
                <a:gd name="T3" fmla="*/ 198438 h 21600"/>
                <a:gd name="T4" fmla="*/ 198438 w 21600"/>
                <a:gd name="T5" fmla="*/ 198438 h 21600"/>
                <a:gd name="T6" fmla="*/ 198438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13041" y="5383244"/>
            <a:ext cx="386867" cy="386867"/>
            <a:chOff x="7068981" y="415834"/>
            <a:chExt cx="482600" cy="482600"/>
          </a:xfrm>
          <a:solidFill>
            <a:schemeClr val="bg1"/>
          </a:solidFill>
          <a:effectLst/>
        </p:grpSpPr>
        <p:sp>
          <p:nvSpPr>
            <p:cNvPr id="23" name="AutoShape 8" descr="tile_paper_medgray.jpeg"/>
            <p:cNvSpPr>
              <a:spLocks/>
            </p:cNvSpPr>
            <p:nvPr/>
          </p:nvSpPr>
          <p:spPr bwMode="auto">
            <a:xfrm>
              <a:off x="7068981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24" name="AutoShape 18"/>
            <p:cNvSpPr>
              <a:spLocks/>
            </p:cNvSpPr>
            <p:nvPr/>
          </p:nvSpPr>
          <p:spPr bwMode="auto">
            <a:xfrm>
              <a:off x="7209714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361209" y="5383244"/>
            <a:ext cx="386867" cy="386867"/>
            <a:chOff x="7821564" y="415834"/>
            <a:chExt cx="482600" cy="482600"/>
          </a:xfrm>
          <a:solidFill>
            <a:schemeClr val="bg1"/>
          </a:solidFill>
          <a:effectLst/>
        </p:grpSpPr>
        <p:sp>
          <p:nvSpPr>
            <p:cNvPr id="26" name="AutoShape 8" descr="tile_paper_medgray.jpeg"/>
            <p:cNvSpPr>
              <a:spLocks/>
            </p:cNvSpPr>
            <p:nvPr/>
          </p:nvSpPr>
          <p:spPr bwMode="auto">
            <a:xfrm>
              <a:off x="7821564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27" name="AutoShape 20"/>
            <p:cNvSpPr>
              <a:spLocks/>
            </p:cNvSpPr>
            <p:nvPr/>
          </p:nvSpPr>
          <p:spPr bwMode="auto">
            <a:xfrm>
              <a:off x="7962297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1F2938C-D7C0-4906-908F-8FB837862C9B}"/>
              </a:ext>
            </a:extLst>
          </p:cNvPr>
          <p:cNvSpPr txBox="1">
            <a:spLocks/>
          </p:cNvSpPr>
          <p:nvPr/>
        </p:nvSpPr>
        <p:spPr>
          <a:xfrm>
            <a:off x="1028661" y="4329641"/>
            <a:ext cx="6321731" cy="6078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21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1" grpId="0"/>
      <p:bldP spid="14" grpId="0"/>
      <p:bldP spid="14" grpId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V 形 21"/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箭头: V 形 22"/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>
            <a:cxnSpLocks/>
            <a:stCxn id="9" idx="3"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596548" y="2000250"/>
            <a:ext cx="2750504" cy="3752850"/>
            <a:chOff x="1596548" y="2000250"/>
            <a:chExt cx="2750504" cy="3752850"/>
          </a:xfrm>
        </p:grpSpPr>
        <p:sp>
          <p:nvSpPr>
            <p:cNvPr id="11" name="矩形 10"/>
            <p:cNvSpPr/>
            <p:nvPr/>
          </p:nvSpPr>
          <p:spPr>
            <a:xfrm>
              <a:off x="1596548" y="2000250"/>
              <a:ext cx="2750504" cy="37528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747282" y="2445891"/>
              <a:ext cx="2449035" cy="2837309"/>
              <a:chOff x="1747282" y="2445891"/>
              <a:chExt cx="2449035" cy="2837309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955800" y="4813300"/>
                <a:ext cx="2032000" cy="469900"/>
              </a:xfrm>
              <a:prstGeom prst="rect">
                <a:avLst/>
              </a:prstGeom>
              <a:solidFill>
                <a:srgbClr val="01B9B9"/>
              </a:solidFill>
              <a:ln>
                <a:noFill/>
              </a:ln>
              <a:effectLst>
                <a:outerShdw blurRad="406400" dist="2413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spc="300">
                  <a:solidFill>
                    <a:prstClr val="white"/>
                  </a:solidFill>
                  <a:latin typeface="Agency FB" panose="020B0503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1747282" y="490975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  <a:endParaRPr 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endParaRPr>
              </a:p>
            </p:txBody>
          </p:sp>
          <p:sp>
            <p:nvSpPr>
              <p:cNvPr id="15" name="椭圆 22"/>
              <p:cNvSpPr/>
              <p:nvPr/>
            </p:nvSpPr>
            <p:spPr>
              <a:xfrm>
                <a:off x="2679698" y="2445891"/>
                <a:ext cx="584202" cy="536301"/>
              </a:xfrm>
              <a:custGeom>
                <a:avLst/>
                <a:gdLst>
                  <a:gd name="connsiteX0" fmla="*/ 117399 w 337212"/>
                  <a:gd name="connsiteY0" fmla="*/ 192088 h 309563"/>
                  <a:gd name="connsiteX1" fmla="*/ 130099 w 337212"/>
                  <a:gd name="connsiteY1" fmla="*/ 196036 h 309563"/>
                  <a:gd name="connsiteX2" fmla="*/ 130099 w 337212"/>
                  <a:gd name="connsiteY2" fmla="*/ 278941 h 309563"/>
                  <a:gd name="connsiteX3" fmla="*/ 117399 w 337212"/>
                  <a:gd name="connsiteY3" fmla="*/ 292101 h 309563"/>
                  <a:gd name="connsiteX4" fmla="*/ 176137 w 337212"/>
                  <a:gd name="connsiteY4" fmla="*/ 187325 h 309563"/>
                  <a:gd name="connsiteX5" fmla="*/ 187250 w 337212"/>
                  <a:gd name="connsiteY5" fmla="*/ 191271 h 309563"/>
                  <a:gd name="connsiteX6" fmla="*/ 187250 w 337212"/>
                  <a:gd name="connsiteY6" fmla="*/ 267562 h 309563"/>
                  <a:gd name="connsiteX7" fmla="*/ 176137 w 337212"/>
                  <a:gd name="connsiteY7" fmla="*/ 279400 h 309563"/>
                  <a:gd name="connsiteX8" fmla="*/ 176137 w 337212"/>
                  <a:gd name="connsiteY8" fmla="*/ 187325 h 309563"/>
                  <a:gd name="connsiteX9" fmla="*/ 231699 w 337212"/>
                  <a:gd name="connsiteY9" fmla="*/ 180975 h 309563"/>
                  <a:gd name="connsiteX10" fmla="*/ 239637 w 337212"/>
                  <a:gd name="connsiteY10" fmla="*/ 184982 h 309563"/>
                  <a:gd name="connsiteX11" fmla="*/ 239637 w 337212"/>
                  <a:gd name="connsiteY11" fmla="*/ 254429 h 309563"/>
                  <a:gd name="connsiteX12" fmla="*/ 231699 w 337212"/>
                  <a:gd name="connsiteY12" fmla="*/ 265113 h 309563"/>
                  <a:gd name="connsiteX13" fmla="*/ 277737 w 337212"/>
                  <a:gd name="connsiteY13" fmla="*/ 177800 h 309563"/>
                  <a:gd name="connsiteX14" fmla="*/ 287262 w 337212"/>
                  <a:gd name="connsiteY14" fmla="*/ 180398 h 309563"/>
                  <a:gd name="connsiteX15" fmla="*/ 287262 w 337212"/>
                  <a:gd name="connsiteY15" fmla="*/ 238847 h 309563"/>
                  <a:gd name="connsiteX16" fmla="*/ 277737 w 337212"/>
                  <a:gd name="connsiteY16" fmla="*/ 249238 h 309563"/>
                  <a:gd name="connsiteX17" fmla="*/ 280912 w 337212"/>
                  <a:gd name="connsiteY17" fmla="*/ 92075 h 309563"/>
                  <a:gd name="connsiteX18" fmla="*/ 307493 w 337212"/>
                  <a:gd name="connsiteY18" fmla="*/ 92075 h 309563"/>
                  <a:gd name="connsiteX19" fmla="*/ 315468 w 337212"/>
                  <a:gd name="connsiteY19" fmla="*/ 97314 h 309563"/>
                  <a:gd name="connsiteX20" fmla="*/ 336733 w 337212"/>
                  <a:gd name="connsiteY20" fmla="*/ 158869 h 309563"/>
                  <a:gd name="connsiteX21" fmla="*/ 331417 w 337212"/>
                  <a:gd name="connsiteY21" fmla="*/ 169347 h 309563"/>
                  <a:gd name="connsiteX22" fmla="*/ 320784 w 337212"/>
                  <a:gd name="connsiteY22" fmla="*/ 164108 h 309563"/>
                  <a:gd name="connsiteX23" fmla="*/ 314139 w 337212"/>
                  <a:gd name="connsiteY23" fmla="*/ 145772 h 309563"/>
                  <a:gd name="connsiteX24" fmla="*/ 314139 w 337212"/>
                  <a:gd name="connsiteY24" fmla="*/ 238761 h 309563"/>
                  <a:gd name="connsiteX25" fmla="*/ 304835 w 337212"/>
                  <a:gd name="connsiteY25" fmla="*/ 249238 h 309563"/>
                  <a:gd name="connsiteX26" fmla="*/ 294203 w 337212"/>
                  <a:gd name="connsiteY26" fmla="*/ 238761 h 309563"/>
                  <a:gd name="connsiteX27" fmla="*/ 294203 w 337212"/>
                  <a:gd name="connsiteY27" fmla="*/ 179824 h 309563"/>
                  <a:gd name="connsiteX28" fmla="*/ 288886 w 337212"/>
                  <a:gd name="connsiteY28" fmla="*/ 179824 h 309563"/>
                  <a:gd name="connsiteX29" fmla="*/ 294203 w 337212"/>
                  <a:gd name="connsiteY29" fmla="*/ 178515 h 309563"/>
                  <a:gd name="connsiteX30" fmla="*/ 304835 w 337212"/>
                  <a:gd name="connsiteY30" fmla="*/ 157560 h 309563"/>
                  <a:gd name="connsiteX31" fmla="*/ 280912 w 337212"/>
                  <a:gd name="connsiteY31" fmla="*/ 92075 h 309563"/>
                  <a:gd name="connsiteX32" fmla="*/ 231699 w 337212"/>
                  <a:gd name="connsiteY32" fmla="*/ 82550 h 309563"/>
                  <a:gd name="connsiteX33" fmla="*/ 243745 w 337212"/>
                  <a:gd name="connsiteY33" fmla="*/ 82550 h 309563"/>
                  <a:gd name="connsiteX34" fmla="*/ 262484 w 337212"/>
                  <a:gd name="connsiteY34" fmla="*/ 82550 h 309563"/>
                  <a:gd name="connsiteX35" fmla="*/ 273192 w 337212"/>
                  <a:gd name="connsiteY35" fmla="*/ 89117 h 309563"/>
                  <a:gd name="connsiteX36" fmla="*/ 297285 w 337212"/>
                  <a:gd name="connsiteY36" fmla="*/ 160041 h 309563"/>
                  <a:gd name="connsiteX37" fmla="*/ 291931 w 337212"/>
                  <a:gd name="connsiteY37" fmla="*/ 171861 h 309563"/>
                  <a:gd name="connsiteX38" fmla="*/ 279885 w 337212"/>
                  <a:gd name="connsiteY38" fmla="*/ 166608 h 309563"/>
                  <a:gd name="connsiteX39" fmla="*/ 271854 w 337212"/>
                  <a:gd name="connsiteY39" fmla="*/ 144280 h 309563"/>
                  <a:gd name="connsiteX40" fmla="*/ 271854 w 337212"/>
                  <a:gd name="connsiteY40" fmla="*/ 253292 h 309563"/>
                  <a:gd name="connsiteX41" fmla="*/ 259807 w 337212"/>
                  <a:gd name="connsiteY41" fmla="*/ 265113 h 309563"/>
                  <a:gd name="connsiteX42" fmla="*/ 247761 w 337212"/>
                  <a:gd name="connsiteY42" fmla="*/ 253292 h 309563"/>
                  <a:gd name="connsiteX43" fmla="*/ 247761 w 337212"/>
                  <a:gd name="connsiteY43" fmla="*/ 183682 h 309563"/>
                  <a:gd name="connsiteX44" fmla="*/ 258469 w 337212"/>
                  <a:gd name="connsiteY44" fmla="*/ 160041 h 309563"/>
                  <a:gd name="connsiteX45" fmla="*/ 231699 w 337212"/>
                  <a:gd name="connsiteY45" fmla="*/ 82550 h 309563"/>
                  <a:gd name="connsiteX46" fmla="*/ 177724 w 337212"/>
                  <a:gd name="connsiteY46" fmla="*/ 77788 h 309563"/>
                  <a:gd name="connsiteX47" fmla="*/ 214510 w 337212"/>
                  <a:gd name="connsiteY47" fmla="*/ 77788 h 309563"/>
                  <a:gd name="connsiteX48" fmla="*/ 225021 w 337212"/>
                  <a:gd name="connsiteY48" fmla="*/ 85643 h 309563"/>
                  <a:gd name="connsiteX49" fmla="*/ 252610 w 337212"/>
                  <a:gd name="connsiteY49" fmla="*/ 162884 h 309563"/>
                  <a:gd name="connsiteX50" fmla="*/ 246041 w 337212"/>
                  <a:gd name="connsiteY50" fmla="*/ 175976 h 309563"/>
                  <a:gd name="connsiteX51" fmla="*/ 231590 w 337212"/>
                  <a:gd name="connsiteY51" fmla="*/ 169430 h 309563"/>
                  <a:gd name="connsiteX52" fmla="*/ 223707 w 337212"/>
                  <a:gd name="connsiteY52" fmla="*/ 145865 h 309563"/>
                  <a:gd name="connsiteX53" fmla="*/ 223707 w 337212"/>
                  <a:gd name="connsiteY53" fmla="*/ 266309 h 309563"/>
                  <a:gd name="connsiteX54" fmla="*/ 210569 w 337212"/>
                  <a:gd name="connsiteY54" fmla="*/ 279401 h 309563"/>
                  <a:gd name="connsiteX55" fmla="*/ 198745 w 337212"/>
                  <a:gd name="connsiteY55" fmla="*/ 266309 h 309563"/>
                  <a:gd name="connsiteX56" fmla="*/ 198745 w 337212"/>
                  <a:gd name="connsiteY56" fmla="*/ 189068 h 309563"/>
                  <a:gd name="connsiteX57" fmla="*/ 197759 w 337212"/>
                  <a:gd name="connsiteY57" fmla="*/ 189068 h 309563"/>
                  <a:gd name="connsiteX58" fmla="*/ 194803 w 337212"/>
                  <a:gd name="connsiteY58" fmla="*/ 189068 h 309563"/>
                  <a:gd name="connsiteX59" fmla="*/ 206628 w 337212"/>
                  <a:gd name="connsiteY59" fmla="*/ 178595 h 309563"/>
                  <a:gd name="connsiteX60" fmla="*/ 206628 w 337212"/>
                  <a:gd name="connsiteY60" fmla="*/ 162884 h 309563"/>
                  <a:gd name="connsiteX61" fmla="*/ 177724 w 337212"/>
                  <a:gd name="connsiteY61" fmla="*/ 79097 h 309563"/>
                  <a:gd name="connsiteX62" fmla="*/ 177724 w 337212"/>
                  <a:gd name="connsiteY62" fmla="*/ 77788 h 309563"/>
                  <a:gd name="connsiteX63" fmla="*/ 120574 w 337212"/>
                  <a:gd name="connsiteY63" fmla="*/ 73025 h 309563"/>
                  <a:gd name="connsiteX64" fmla="*/ 157008 w 337212"/>
                  <a:gd name="connsiteY64" fmla="*/ 73025 h 309563"/>
                  <a:gd name="connsiteX65" fmla="*/ 168720 w 337212"/>
                  <a:gd name="connsiteY65" fmla="*/ 80953 h 309563"/>
                  <a:gd name="connsiteX66" fmla="*/ 197347 w 337212"/>
                  <a:gd name="connsiteY66" fmla="*/ 166840 h 309563"/>
                  <a:gd name="connsiteX67" fmla="*/ 190840 w 337212"/>
                  <a:gd name="connsiteY67" fmla="*/ 181375 h 309563"/>
                  <a:gd name="connsiteX68" fmla="*/ 176527 w 337212"/>
                  <a:gd name="connsiteY68" fmla="*/ 173447 h 309563"/>
                  <a:gd name="connsiteX69" fmla="*/ 167418 w 337212"/>
                  <a:gd name="connsiteY69" fmla="*/ 148341 h 309563"/>
                  <a:gd name="connsiteX70" fmla="*/ 167418 w 337212"/>
                  <a:gd name="connsiteY70" fmla="*/ 279153 h 309563"/>
                  <a:gd name="connsiteX71" fmla="*/ 153105 w 337212"/>
                  <a:gd name="connsiteY71" fmla="*/ 293688 h 309563"/>
                  <a:gd name="connsiteX72" fmla="*/ 140093 w 337212"/>
                  <a:gd name="connsiteY72" fmla="*/ 279153 h 309563"/>
                  <a:gd name="connsiteX73" fmla="*/ 140093 w 337212"/>
                  <a:gd name="connsiteY73" fmla="*/ 195909 h 309563"/>
                  <a:gd name="connsiteX74" fmla="*/ 133586 w 337212"/>
                  <a:gd name="connsiteY74" fmla="*/ 195909 h 309563"/>
                  <a:gd name="connsiteX75" fmla="*/ 138791 w 337212"/>
                  <a:gd name="connsiteY75" fmla="*/ 194588 h 309563"/>
                  <a:gd name="connsiteX76" fmla="*/ 151804 w 337212"/>
                  <a:gd name="connsiteY76" fmla="*/ 166840 h 309563"/>
                  <a:gd name="connsiteX77" fmla="*/ 120574 w 337212"/>
                  <a:gd name="connsiteY77" fmla="*/ 73025 h 309563"/>
                  <a:gd name="connsiteX78" fmla="*/ 46220 w 337212"/>
                  <a:gd name="connsiteY78" fmla="*/ 66675 h 309563"/>
                  <a:gd name="connsiteX79" fmla="*/ 72821 w 337212"/>
                  <a:gd name="connsiteY79" fmla="*/ 66675 h 309563"/>
                  <a:gd name="connsiteX80" fmla="*/ 98092 w 337212"/>
                  <a:gd name="connsiteY80" fmla="*/ 66675 h 309563"/>
                  <a:gd name="connsiteX81" fmla="*/ 111393 w 337212"/>
                  <a:gd name="connsiteY81" fmla="*/ 74595 h 309563"/>
                  <a:gd name="connsiteX82" fmla="*/ 143315 w 337212"/>
                  <a:gd name="connsiteY82" fmla="*/ 169638 h 309563"/>
                  <a:gd name="connsiteX83" fmla="*/ 135334 w 337212"/>
                  <a:gd name="connsiteY83" fmla="*/ 185479 h 309563"/>
                  <a:gd name="connsiteX84" fmla="*/ 119374 w 337212"/>
                  <a:gd name="connsiteY84" fmla="*/ 177559 h 309563"/>
                  <a:gd name="connsiteX85" fmla="*/ 108733 w 337212"/>
                  <a:gd name="connsiteY85" fmla="*/ 148518 h 309563"/>
                  <a:gd name="connsiteX86" fmla="*/ 108733 w 337212"/>
                  <a:gd name="connsiteY86" fmla="*/ 295043 h 309563"/>
                  <a:gd name="connsiteX87" fmla="*/ 94102 w 337212"/>
                  <a:gd name="connsiteY87" fmla="*/ 309563 h 309563"/>
                  <a:gd name="connsiteX88" fmla="*/ 78141 w 337212"/>
                  <a:gd name="connsiteY88" fmla="*/ 295043 h 309563"/>
                  <a:gd name="connsiteX89" fmla="*/ 78141 w 337212"/>
                  <a:gd name="connsiteY89" fmla="*/ 202640 h 309563"/>
                  <a:gd name="connsiteX90" fmla="*/ 66171 w 337212"/>
                  <a:gd name="connsiteY90" fmla="*/ 202640 h 309563"/>
                  <a:gd name="connsiteX91" fmla="*/ 66171 w 337212"/>
                  <a:gd name="connsiteY91" fmla="*/ 295043 h 309563"/>
                  <a:gd name="connsiteX92" fmla="*/ 50210 w 337212"/>
                  <a:gd name="connsiteY92" fmla="*/ 309563 h 309563"/>
                  <a:gd name="connsiteX93" fmla="*/ 35579 w 337212"/>
                  <a:gd name="connsiteY93" fmla="*/ 295043 h 309563"/>
                  <a:gd name="connsiteX94" fmla="*/ 35579 w 337212"/>
                  <a:gd name="connsiteY94" fmla="*/ 148518 h 309563"/>
                  <a:gd name="connsiteX95" fmla="*/ 24938 w 337212"/>
                  <a:gd name="connsiteY95" fmla="*/ 177559 h 309563"/>
                  <a:gd name="connsiteX96" fmla="*/ 8978 w 337212"/>
                  <a:gd name="connsiteY96" fmla="*/ 185479 h 309563"/>
                  <a:gd name="connsiteX97" fmla="*/ 997 w 337212"/>
                  <a:gd name="connsiteY97" fmla="*/ 169638 h 309563"/>
                  <a:gd name="connsiteX98" fmla="*/ 32919 w 337212"/>
                  <a:gd name="connsiteY98" fmla="*/ 74595 h 309563"/>
                  <a:gd name="connsiteX99" fmla="*/ 46220 w 337212"/>
                  <a:gd name="connsiteY99" fmla="*/ 66675 h 309563"/>
                  <a:gd name="connsiteX100" fmla="*/ 289643 w 337212"/>
                  <a:gd name="connsiteY100" fmla="*/ 49213 h 309563"/>
                  <a:gd name="connsiteX101" fmla="*/ 309487 w 337212"/>
                  <a:gd name="connsiteY101" fmla="*/ 68263 h 309563"/>
                  <a:gd name="connsiteX102" fmla="*/ 289643 w 337212"/>
                  <a:gd name="connsiteY102" fmla="*/ 87313 h 309563"/>
                  <a:gd name="connsiteX103" fmla="*/ 269799 w 337212"/>
                  <a:gd name="connsiteY103" fmla="*/ 68263 h 309563"/>
                  <a:gd name="connsiteX104" fmla="*/ 271122 w 337212"/>
                  <a:gd name="connsiteY104" fmla="*/ 68263 h 309563"/>
                  <a:gd name="connsiteX105" fmla="*/ 272445 w 337212"/>
                  <a:gd name="connsiteY105" fmla="*/ 59373 h 309563"/>
                  <a:gd name="connsiteX106" fmla="*/ 289643 w 337212"/>
                  <a:gd name="connsiteY106" fmla="*/ 49213 h 309563"/>
                  <a:gd name="connsiteX107" fmla="*/ 244544 w 337212"/>
                  <a:gd name="connsiteY107" fmla="*/ 33338 h 309563"/>
                  <a:gd name="connsiteX108" fmla="*/ 266625 w 337212"/>
                  <a:gd name="connsiteY108" fmla="*/ 55699 h 309563"/>
                  <a:gd name="connsiteX109" fmla="*/ 244544 w 337212"/>
                  <a:gd name="connsiteY109" fmla="*/ 79376 h 309563"/>
                  <a:gd name="connsiteX110" fmla="*/ 223762 w 337212"/>
                  <a:gd name="connsiteY110" fmla="*/ 63592 h 309563"/>
                  <a:gd name="connsiteX111" fmla="*/ 226360 w 337212"/>
                  <a:gd name="connsiteY111" fmla="*/ 49123 h 309563"/>
                  <a:gd name="connsiteX112" fmla="*/ 226360 w 337212"/>
                  <a:gd name="connsiteY112" fmla="*/ 43861 h 309563"/>
                  <a:gd name="connsiteX113" fmla="*/ 244544 w 337212"/>
                  <a:gd name="connsiteY113" fmla="*/ 33338 h 309563"/>
                  <a:gd name="connsiteX114" fmla="*/ 192806 w 337212"/>
                  <a:gd name="connsiteY114" fmla="*/ 23813 h 309563"/>
                  <a:gd name="connsiteX115" fmla="*/ 217412 w 337212"/>
                  <a:gd name="connsiteY115" fmla="*/ 48420 h 309563"/>
                  <a:gd name="connsiteX116" fmla="*/ 192806 w 337212"/>
                  <a:gd name="connsiteY116" fmla="*/ 73026 h 309563"/>
                  <a:gd name="connsiteX117" fmla="*/ 168199 w 337212"/>
                  <a:gd name="connsiteY117" fmla="*/ 51010 h 309563"/>
                  <a:gd name="connsiteX118" fmla="*/ 170789 w 337212"/>
                  <a:gd name="connsiteY118" fmla="*/ 39354 h 309563"/>
                  <a:gd name="connsiteX119" fmla="*/ 170789 w 337212"/>
                  <a:gd name="connsiteY119" fmla="*/ 38059 h 309563"/>
                  <a:gd name="connsiteX120" fmla="*/ 192806 w 337212"/>
                  <a:gd name="connsiteY120" fmla="*/ 23813 h 309563"/>
                  <a:gd name="connsiteX121" fmla="*/ 133275 w 337212"/>
                  <a:gd name="connsiteY121" fmla="*/ 12700 h 309563"/>
                  <a:gd name="connsiteX122" fmla="*/ 160262 w 337212"/>
                  <a:gd name="connsiteY122" fmla="*/ 39029 h 309563"/>
                  <a:gd name="connsiteX123" fmla="*/ 133275 w 337212"/>
                  <a:gd name="connsiteY123" fmla="*/ 66675 h 309563"/>
                  <a:gd name="connsiteX124" fmla="*/ 106287 w 337212"/>
                  <a:gd name="connsiteY124" fmla="*/ 48245 h 309563"/>
                  <a:gd name="connsiteX125" fmla="*/ 111685 w 337212"/>
                  <a:gd name="connsiteY125" fmla="*/ 29814 h 309563"/>
                  <a:gd name="connsiteX126" fmla="*/ 110335 w 337212"/>
                  <a:gd name="connsiteY126" fmla="*/ 23232 h 309563"/>
                  <a:gd name="connsiteX127" fmla="*/ 133275 w 337212"/>
                  <a:gd name="connsiteY127" fmla="*/ 12700 h 309563"/>
                  <a:gd name="connsiteX128" fmla="*/ 72809 w 337212"/>
                  <a:gd name="connsiteY128" fmla="*/ 0 h 309563"/>
                  <a:gd name="connsiteX129" fmla="*/ 101525 w 337212"/>
                  <a:gd name="connsiteY129" fmla="*/ 30163 h 309563"/>
                  <a:gd name="connsiteX130" fmla="*/ 72809 w 337212"/>
                  <a:gd name="connsiteY130" fmla="*/ 60325 h 309563"/>
                  <a:gd name="connsiteX131" fmla="*/ 42787 w 337212"/>
                  <a:gd name="connsiteY131" fmla="*/ 30163 h 309563"/>
                  <a:gd name="connsiteX132" fmla="*/ 72809 w 337212"/>
                  <a:gd name="connsiteY132" fmla="*/ 0 h 30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337212" h="309563">
                    <a:moveTo>
                      <a:pt x="117399" y="192088"/>
                    </a:moveTo>
                    <a:cubicBezTo>
                      <a:pt x="121632" y="194720"/>
                      <a:pt x="125866" y="196036"/>
                      <a:pt x="130099" y="196036"/>
                    </a:cubicBezTo>
                    <a:cubicBezTo>
                      <a:pt x="130099" y="196036"/>
                      <a:pt x="130099" y="196036"/>
                      <a:pt x="130099" y="278941"/>
                    </a:cubicBezTo>
                    <a:cubicBezTo>
                      <a:pt x="130099" y="285521"/>
                      <a:pt x="124455" y="290785"/>
                      <a:pt x="117399" y="292101"/>
                    </a:cubicBezTo>
                    <a:close/>
                    <a:moveTo>
                      <a:pt x="176137" y="187325"/>
                    </a:moveTo>
                    <a:cubicBezTo>
                      <a:pt x="179841" y="189956"/>
                      <a:pt x="183546" y="191271"/>
                      <a:pt x="187250" y="191271"/>
                    </a:cubicBezTo>
                    <a:cubicBezTo>
                      <a:pt x="187250" y="191271"/>
                      <a:pt x="187250" y="191271"/>
                      <a:pt x="187250" y="267562"/>
                    </a:cubicBezTo>
                    <a:cubicBezTo>
                      <a:pt x="187250" y="274139"/>
                      <a:pt x="182311" y="279400"/>
                      <a:pt x="176137" y="279400"/>
                    </a:cubicBezTo>
                    <a:cubicBezTo>
                      <a:pt x="176137" y="279400"/>
                      <a:pt x="176137" y="279400"/>
                      <a:pt x="176137" y="187325"/>
                    </a:cubicBezTo>
                    <a:close/>
                    <a:moveTo>
                      <a:pt x="231699" y="180975"/>
                    </a:moveTo>
                    <a:cubicBezTo>
                      <a:pt x="233967" y="183646"/>
                      <a:pt x="236235" y="183646"/>
                      <a:pt x="239637" y="184982"/>
                    </a:cubicBezTo>
                    <a:cubicBezTo>
                      <a:pt x="239637" y="184982"/>
                      <a:pt x="239637" y="184982"/>
                      <a:pt x="239637" y="254429"/>
                    </a:cubicBezTo>
                    <a:cubicBezTo>
                      <a:pt x="239637" y="259771"/>
                      <a:pt x="236235" y="263778"/>
                      <a:pt x="231699" y="265113"/>
                    </a:cubicBezTo>
                    <a:close/>
                    <a:moveTo>
                      <a:pt x="277737" y="177800"/>
                    </a:moveTo>
                    <a:cubicBezTo>
                      <a:pt x="280458" y="179099"/>
                      <a:pt x="283180" y="180398"/>
                      <a:pt x="287262" y="180398"/>
                    </a:cubicBezTo>
                    <a:cubicBezTo>
                      <a:pt x="287262" y="180398"/>
                      <a:pt x="287262" y="180398"/>
                      <a:pt x="287262" y="238847"/>
                    </a:cubicBezTo>
                    <a:cubicBezTo>
                      <a:pt x="287262" y="244043"/>
                      <a:pt x="283180" y="247939"/>
                      <a:pt x="277737" y="249238"/>
                    </a:cubicBezTo>
                    <a:close/>
                    <a:moveTo>
                      <a:pt x="280912" y="92075"/>
                    </a:moveTo>
                    <a:cubicBezTo>
                      <a:pt x="282241" y="92075"/>
                      <a:pt x="306164" y="92075"/>
                      <a:pt x="307493" y="92075"/>
                    </a:cubicBezTo>
                    <a:cubicBezTo>
                      <a:pt x="311481" y="92075"/>
                      <a:pt x="314139" y="94694"/>
                      <a:pt x="315468" y="97314"/>
                    </a:cubicBezTo>
                    <a:cubicBezTo>
                      <a:pt x="315468" y="97314"/>
                      <a:pt x="315468" y="97314"/>
                      <a:pt x="336733" y="158869"/>
                    </a:cubicBezTo>
                    <a:cubicBezTo>
                      <a:pt x="338062" y="162798"/>
                      <a:pt x="336733" y="168037"/>
                      <a:pt x="331417" y="169347"/>
                    </a:cubicBezTo>
                    <a:cubicBezTo>
                      <a:pt x="327430" y="170657"/>
                      <a:pt x="322113" y="168037"/>
                      <a:pt x="320784" y="164108"/>
                    </a:cubicBezTo>
                    <a:cubicBezTo>
                      <a:pt x="320784" y="164108"/>
                      <a:pt x="320784" y="164108"/>
                      <a:pt x="314139" y="145772"/>
                    </a:cubicBezTo>
                    <a:cubicBezTo>
                      <a:pt x="314139" y="145772"/>
                      <a:pt x="314139" y="145772"/>
                      <a:pt x="314139" y="238761"/>
                    </a:cubicBezTo>
                    <a:cubicBezTo>
                      <a:pt x="314139" y="243999"/>
                      <a:pt x="310152" y="249238"/>
                      <a:pt x="304835" y="249238"/>
                    </a:cubicBezTo>
                    <a:cubicBezTo>
                      <a:pt x="299519" y="249238"/>
                      <a:pt x="294203" y="243999"/>
                      <a:pt x="294203" y="238761"/>
                    </a:cubicBezTo>
                    <a:cubicBezTo>
                      <a:pt x="294203" y="238761"/>
                      <a:pt x="294203" y="238761"/>
                      <a:pt x="294203" y="179824"/>
                    </a:cubicBezTo>
                    <a:cubicBezTo>
                      <a:pt x="294203" y="179824"/>
                      <a:pt x="294203" y="179824"/>
                      <a:pt x="288886" y="179824"/>
                    </a:cubicBezTo>
                    <a:cubicBezTo>
                      <a:pt x="291545" y="179824"/>
                      <a:pt x="292874" y="179824"/>
                      <a:pt x="294203" y="178515"/>
                    </a:cubicBezTo>
                    <a:cubicBezTo>
                      <a:pt x="302177" y="175895"/>
                      <a:pt x="307493" y="166727"/>
                      <a:pt x="304835" y="157560"/>
                    </a:cubicBezTo>
                    <a:cubicBezTo>
                      <a:pt x="304835" y="157560"/>
                      <a:pt x="304835" y="157560"/>
                      <a:pt x="280912" y="92075"/>
                    </a:cubicBezTo>
                    <a:close/>
                    <a:moveTo>
                      <a:pt x="231699" y="82550"/>
                    </a:moveTo>
                    <a:cubicBezTo>
                      <a:pt x="235715" y="82550"/>
                      <a:pt x="239730" y="82550"/>
                      <a:pt x="243745" y="82550"/>
                    </a:cubicBezTo>
                    <a:cubicBezTo>
                      <a:pt x="253115" y="82550"/>
                      <a:pt x="262484" y="82550"/>
                      <a:pt x="262484" y="82550"/>
                    </a:cubicBezTo>
                    <a:cubicBezTo>
                      <a:pt x="267838" y="82550"/>
                      <a:pt x="271854" y="85177"/>
                      <a:pt x="273192" y="89117"/>
                    </a:cubicBezTo>
                    <a:cubicBezTo>
                      <a:pt x="273192" y="89117"/>
                      <a:pt x="273192" y="89117"/>
                      <a:pt x="297285" y="160041"/>
                    </a:cubicBezTo>
                    <a:cubicBezTo>
                      <a:pt x="299962" y="165294"/>
                      <a:pt x="297285" y="170548"/>
                      <a:pt x="291931" y="171861"/>
                    </a:cubicBezTo>
                    <a:cubicBezTo>
                      <a:pt x="286577" y="174488"/>
                      <a:pt x="281223" y="170548"/>
                      <a:pt x="279885" y="166608"/>
                    </a:cubicBezTo>
                    <a:cubicBezTo>
                      <a:pt x="279885" y="166608"/>
                      <a:pt x="279885" y="166608"/>
                      <a:pt x="271854" y="144280"/>
                    </a:cubicBezTo>
                    <a:cubicBezTo>
                      <a:pt x="271854" y="144280"/>
                      <a:pt x="271854" y="144280"/>
                      <a:pt x="271854" y="253292"/>
                    </a:cubicBezTo>
                    <a:cubicBezTo>
                      <a:pt x="271854" y="259859"/>
                      <a:pt x="266500" y="265113"/>
                      <a:pt x="259807" y="265113"/>
                    </a:cubicBezTo>
                    <a:cubicBezTo>
                      <a:pt x="253115" y="265113"/>
                      <a:pt x="247761" y="259859"/>
                      <a:pt x="247761" y="253292"/>
                    </a:cubicBezTo>
                    <a:cubicBezTo>
                      <a:pt x="247761" y="253292"/>
                      <a:pt x="247761" y="253292"/>
                      <a:pt x="247761" y="183682"/>
                    </a:cubicBezTo>
                    <a:cubicBezTo>
                      <a:pt x="257130" y="179742"/>
                      <a:pt x="262484" y="169235"/>
                      <a:pt x="258469" y="160041"/>
                    </a:cubicBezTo>
                    <a:cubicBezTo>
                      <a:pt x="258469" y="160041"/>
                      <a:pt x="258469" y="160041"/>
                      <a:pt x="231699" y="82550"/>
                    </a:cubicBezTo>
                    <a:close/>
                    <a:moveTo>
                      <a:pt x="177724" y="77788"/>
                    </a:moveTo>
                    <a:cubicBezTo>
                      <a:pt x="177724" y="77788"/>
                      <a:pt x="213196" y="77788"/>
                      <a:pt x="214510" y="77788"/>
                    </a:cubicBezTo>
                    <a:cubicBezTo>
                      <a:pt x="219765" y="77788"/>
                      <a:pt x="223707" y="80406"/>
                      <a:pt x="225021" y="85643"/>
                    </a:cubicBezTo>
                    <a:cubicBezTo>
                      <a:pt x="225021" y="85643"/>
                      <a:pt x="225021" y="85643"/>
                      <a:pt x="252610" y="162884"/>
                    </a:cubicBezTo>
                    <a:cubicBezTo>
                      <a:pt x="253924" y="168121"/>
                      <a:pt x="251296" y="174667"/>
                      <a:pt x="246041" y="175976"/>
                    </a:cubicBezTo>
                    <a:cubicBezTo>
                      <a:pt x="239472" y="178595"/>
                      <a:pt x="234217" y="175976"/>
                      <a:pt x="231590" y="169430"/>
                    </a:cubicBezTo>
                    <a:cubicBezTo>
                      <a:pt x="231590" y="169430"/>
                      <a:pt x="231590" y="169430"/>
                      <a:pt x="223707" y="145865"/>
                    </a:cubicBezTo>
                    <a:cubicBezTo>
                      <a:pt x="223707" y="145865"/>
                      <a:pt x="223707" y="145865"/>
                      <a:pt x="223707" y="266309"/>
                    </a:cubicBezTo>
                    <a:cubicBezTo>
                      <a:pt x="223707" y="272855"/>
                      <a:pt x="218452" y="279401"/>
                      <a:pt x="210569" y="279401"/>
                    </a:cubicBezTo>
                    <a:cubicBezTo>
                      <a:pt x="204000" y="279401"/>
                      <a:pt x="198745" y="272855"/>
                      <a:pt x="198745" y="266309"/>
                    </a:cubicBezTo>
                    <a:cubicBezTo>
                      <a:pt x="198745" y="266309"/>
                      <a:pt x="198745" y="266309"/>
                      <a:pt x="198745" y="189068"/>
                    </a:cubicBezTo>
                    <a:cubicBezTo>
                      <a:pt x="198745" y="189068"/>
                      <a:pt x="198745" y="189068"/>
                      <a:pt x="197759" y="189068"/>
                    </a:cubicBezTo>
                    <a:lnTo>
                      <a:pt x="194803" y="189068"/>
                    </a:lnTo>
                    <a:cubicBezTo>
                      <a:pt x="200059" y="187759"/>
                      <a:pt x="204000" y="183831"/>
                      <a:pt x="206628" y="178595"/>
                    </a:cubicBezTo>
                    <a:cubicBezTo>
                      <a:pt x="209255" y="173358"/>
                      <a:pt x="209255" y="168121"/>
                      <a:pt x="206628" y="162884"/>
                    </a:cubicBezTo>
                    <a:cubicBezTo>
                      <a:pt x="206628" y="162884"/>
                      <a:pt x="206628" y="162884"/>
                      <a:pt x="177724" y="79097"/>
                    </a:cubicBezTo>
                    <a:cubicBezTo>
                      <a:pt x="177724" y="79097"/>
                      <a:pt x="177724" y="77788"/>
                      <a:pt x="177724" y="77788"/>
                    </a:cubicBezTo>
                    <a:close/>
                    <a:moveTo>
                      <a:pt x="120574" y="73025"/>
                    </a:moveTo>
                    <a:cubicBezTo>
                      <a:pt x="120574" y="73025"/>
                      <a:pt x="157008" y="73025"/>
                      <a:pt x="157008" y="73025"/>
                    </a:cubicBezTo>
                    <a:cubicBezTo>
                      <a:pt x="162213" y="73025"/>
                      <a:pt x="167418" y="75668"/>
                      <a:pt x="168720" y="80953"/>
                    </a:cubicBezTo>
                    <a:cubicBezTo>
                      <a:pt x="168720" y="80953"/>
                      <a:pt x="168720" y="80953"/>
                      <a:pt x="197347" y="166840"/>
                    </a:cubicBezTo>
                    <a:cubicBezTo>
                      <a:pt x="199949" y="172125"/>
                      <a:pt x="197347" y="178732"/>
                      <a:pt x="190840" y="181375"/>
                    </a:cubicBezTo>
                    <a:cubicBezTo>
                      <a:pt x="184334" y="184017"/>
                      <a:pt x="177828" y="180053"/>
                      <a:pt x="176527" y="173447"/>
                    </a:cubicBezTo>
                    <a:lnTo>
                      <a:pt x="167418" y="148341"/>
                    </a:lnTo>
                    <a:cubicBezTo>
                      <a:pt x="167418" y="148341"/>
                      <a:pt x="167418" y="148341"/>
                      <a:pt x="167418" y="279153"/>
                    </a:cubicBezTo>
                    <a:cubicBezTo>
                      <a:pt x="167418" y="287081"/>
                      <a:pt x="160912" y="293688"/>
                      <a:pt x="153105" y="293688"/>
                    </a:cubicBezTo>
                    <a:cubicBezTo>
                      <a:pt x="145297" y="293688"/>
                      <a:pt x="140093" y="287081"/>
                      <a:pt x="140093" y="279153"/>
                    </a:cubicBezTo>
                    <a:cubicBezTo>
                      <a:pt x="140093" y="279153"/>
                      <a:pt x="140093" y="279153"/>
                      <a:pt x="140093" y="195909"/>
                    </a:cubicBezTo>
                    <a:cubicBezTo>
                      <a:pt x="140093" y="195909"/>
                      <a:pt x="140093" y="195909"/>
                      <a:pt x="133586" y="195909"/>
                    </a:cubicBezTo>
                    <a:cubicBezTo>
                      <a:pt x="134888" y="195909"/>
                      <a:pt x="136189" y="195909"/>
                      <a:pt x="138791" y="194588"/>
                    </a:cubicBezTo>
                    <a:cubicBezTo>
                      <a:pt x="150502" y="190624"/>
                      <a:pt x="155707" y="177411"/>
                      <a:pt x="151804" y="166840"/>
                    </a:cubicBezTo>
                    <a:cubicBezTo>
                      <a:pt x="151804" y="166840"/>
                      <a:pt x="151804" y="166840"/>
                      <a:pt x="120574" y="73025"/>
                    </a:cubicBezTo>
                    <a:close/>
                    <a:moveTo>
                      <a:pt x="46220" y="66675"/>
                    </a:moveTo>
                    <a:cubicBezTo>
                      <a:pt x="47550" y="66675"/>
                      <a:pt x="59520" y="66675"/>
                      <a:pt x="72821" y="66675"/>
                    </a:cubicBezTo>
                    <a:cubicBezTo>
                      <a:pt x="84792" y="66675"/>
                      <a:pt x="96762" y="66675"/>
                      <a:pt x="98092" y="66675"/>
                    </a:cubicBezTo>
                    <a:cubicBezTo>
                      <a:pt x="103413" y="66675"/>
                      <a:pt x="108733" y="69315"/>
                      <a:pt x="111393" y="74595"/>
                    </a:cubicBezTo>
                    <a:cubicBezTo>
                      <a:pt x="111393" y="74595"/>
                      <a:pt x="111393" y="74595"/>
                      <a:pt x="143315" y="169638"/>
                    </a:cubicBezTo>
                    <a:cubicBezTo>
                      <a:pt x="145975" y="176239"/>
                      <a:pt x="143315" y="184159"/>
                      <a:pt x="135334" y="185479"/>
                    </a:cubicBezTo>
                    <a:cubicBezTo>
                      <a:pt x="128684" y="188119"/>
                      <a:pt x="122034" y="184159"/>
                      <a:pt x="119374" y="177559"/>
                    </a:cubicBezTo>
                    <a:cubicBezTo>
                      <a:pt x="119374" y="177559"/>
                      <a:pt x="119374" y="177559"/>
                      <a:pt x="108733" y="148518"/>
                    </a:cubicBezTo>
                    <a:cubicBezTo>
                      <a:pt x="108733" y="148518"/>
                      <a:pt x="108733" y="148518"/>
                      <a:pt x="108733" y="295043"/>
                    </a:cubicBezTo>
                    <a:cubicBezTo>
                      <a:pt x="108733" y="302963"/>
                      <a:pt x="102083" y="309563"/>
                      <a:pt x="94102" y="309563"/>
                    </a:cubicBezTo>
                    <a:cubicBezTo>
                      <a:pt x="84792" y="309563"/>
                      <a:pt x="78141" y="302963"/>
                      <a:pt x="78141" y="295043"/>
                    </a:cubicBezTo>
                    <a:cubicBezTo>
                      <a:pt x="78141" y="295043"/>
                      <a:pt x="78141" y="295043"/>
                      <a:pt x="78141" y="202640"/>
                    </a:cubicBezTo>
                    <a:cubicBezTo>
                      <a:pt x="78141" y="202640"/>
                      <a:pt x="78141" y="202640"/>
                      <a:pt x="66171" y="202640"/>
                    </a:cubicBezTo>
                    <a:cubicBezTo>
                      <a:pt x="66171" y="202640"/>
                      <a:pt x="66171" y="202640"/>
                      <a:pt x="66171" y="295043"/>
                    </a:cubicBezTo>
                    <a:cubicBezTo>
                      <a:pt x="66171" y="302963"/>
                      <a:pt x="59520" y="309563"/>
                      <a:pt x="50210" y="309563"/>
                    </a:cubicBezTo>
                    <a:cubicBezTo>
                      <a:pt x="42229" y="309563"/>
                      <a:pt x="35579" y="302963"/>
                      <a:pt x="35579" y="295043"/>
                    </a:cubicBezTo>
                    <a:cubicBezTo>
                      <a:pt x="35579" y="295043"/>
                      <a:pt x="35579" y="295043"/>
                      <a:pt x="35579" y="148518"/>
                    </a:cubicBezTo>
                    <a:cubicBezTo>
                      <a:pt x="35579" y="148518"/>
                      <a:pt x="35579" y="148518"/>
                      <a:pt x="24938" y="177559"/>
                    </a:cubicBezTo>
                    <a:cubicBezTo>
                      <a:pt x="22278" y="184159"/>
                      <a:pt x="15628" y="188119"/>
                      <a:pt x="8978" y="185479"/>
                    </a:cubicBezTo>
                    <a:cubicBezTo>
                      <a:pt x="997" y="184159"/>
                      <a:pt x="-1663" y="176239"/>
                      <a:pt x="997" y="169638"/>
                    </a:cubicBezTo>
                    <a:cubicBezTo>
                      <a:pt x="997" y="169638"/>
                      <a:pt x="997" y="169638"/>
                      <a:pt x="32919" y="74595"/>
                    </a:cubicBezTo>
                    <a:cubicBezTo>
                      <a:pt x="35579" y="69315"/>
                      <a:pt x="40899" y="66675"/>
                      <a:pt x="46220" y="66675"/>
                    </a:cubicBezTo>
                    <a:close/>
                    <a:moveTo>
                      <a:pt x="289643" y="49213"/>
                    </a:moveTo>
                    <a:cubicBezTo>
                      <a:pt x="301549" y="49213"/>
                      <a:pt x="309487" y="58103"/>
                      <a:pt x="309487" y="68263"/>
                    </a:cubicBezTo>
                    <a:cubicBezTo>
                      <a:pt x="309487" y="79693"/>
                      <a:pt x="300227" y="87313"/>
                      <a:pt x="289643" y="87313"/>
                    </a:cubicBezTo>
                    <a:cubicBezTo>
                      <a:pt x="280383" y="87313"/>
                      <a:pt x="269799" y="79693"/>
                      <a:pt x="269799" y="68263"/>
                    </a:cubicBezTo>
                    <a:cubicBezTo>
                      <a:pt x="269799" y="68263"/>
                      <a:pt x="271122" y="68263"/>
                      <a:pt x="271122" y="68263"/>
                    </a:cubicBezTo>
                    <a:cubicBezTo>
                      <a:pt x="271122" y="65723"/>
                      <a:pt x="272445" y="63183"/>
                      <a:pt x="272445" y="59373"/>
                    </a:cubicBezTo>
                    <a:cubicBezTo>
                      <a:pt x="276414" y="54293"/>
                      <a:pt x="283028" y="49213"/>
                      <a:pt x="289643" y="49213"/>
                    </a:cubicBezTo>
                    <a:close/>
                    <a:moveTo>
                      <a:pt x="244544" y="33338"/>
                    </a:moveTo>
                    <a:cubicBezTo>
                      <a:pt x="257533" y="33338"/>
                      <a:pt x="266625" y="43861"/>
                      <a:pt x="266625" y="55699"/>
                    </a:cubicBezTo>
                    <a:cubicBezTo>
                      <a:pt x="266625" y="68853"/>
                      <a:pt x="256234" y="79376"/>
                      <a:pt x="244544" y="79376"/>
                    </a:cubicBezTo>
                    <a:cubicBezTo>
                      <a:pt x="235452" y="79376"/>
                      <a:pt x="226360" y="72799"/>
                      <a:pt x="223762" y="63592"/>
                    </a:cubicBezTo>
                    <a:cubicBezTo>
                      <a:pt x="225061" y="59645"/>
                      <a:pt x="226360" y="54384"/>
                      <a:pt x="226360" y="49123"/>
                    </a:cubicBezTo>
                    <a:cubicBezTo>
                      <a:pt x="226360" y="47807"/>
                      <a:pt x="226360" y="46492"/>
                      <a:pt x="226360" y="43861"/>
                    </a:cubicBezTo>
                    <a:cubicBezTo>
                      <a:pt x="230256" y="37284"/>
                      <a:pt x="236751" y="33338"/>
                      <a:pt x="244544" y="33338"/>
                    </a:cubicBezTo>
                    <a:close/>
                    <a:moveTo>
                      <a:pt x="192806" y="23813"/>
                    </a:moveTo>
                    <a:cubicBezTo>
                      <a:pt x="205756" y="23813"/>
                      <a:pt x="217412" y="35469"/>
                      <a:pt x="217412" y="48420"/>
                    </a:cubicBezTo>
                    <a:cubicBezTo>
                      <a:pt x="217412" y="62665"/>
                      <a:pt x="205756" y="73026"/>
                      <a:pt x="192806" y="73026"/>
                    </a:cubicBezTo>
                    <a:cubicBezTo>
                      <a:pt x="179855" y="73026"/>
                      <a:pt x="169494" y="63961"/>
                      <a:pt x="168199" y="51010"/>
                    </a:cubicBezTo>
                    <a:cubicBezTo>
                      <a:pt x="169494" y="48420"/>
                      <a:pt x="170789" y="44534"/>
                      <a:pt x="170789" y="39354"/>
                    </a:cubicBezTo>
                    <a:cubicBezTo>
                      <a:pt x="170789" y="39354"/>
                      <a:pt x="170789" y="39354"/>
                      <a:pt x="170789" y="38059"/>
                    </a:cubicBezTo>
                    <a:cubicBezTo>
                      <a:pt x="174674" y="30288"/>
                      <a:pt x="182445" y="23813"/>
                      <a:pt x="192806" y="23813"/>
                    </a:cubicBezTo>
                    <a:close/>
                    <a:moveTo>
                      <a:pt x="133275" y="12700"/>
                    </a:moveTo>
                    <a:cubicBezTo>
                      <a:pt x="148118" y="12700"/>
                      <a:pt x="160262" y="24548"/>
                      <a:pt x="160262" y="39029"/>
                    </a:cubicBezTo>
                    <a:cubicBezTo>
                      <a:pt x="160262" y="54827"/>
                      <a:pt x="148118" y="66675"/>
                      <a:pt x="133275" y="66675"/>
                    </a:cubicBezTo>
                    <a:cubicBezTo>
                      <a:pt x="121130" y="66675"/>
                      <a:pt x="110335" y="60093"/>
                      <a:pt x="106287" y="48245"/>
                    </a:cubicBezTo>
                    <a:cubicBezTo>
                      <a:pt x="108986" y="42979"/>
                      <a:pt x="111685" y="36396"/>
                      <a:pt x="111685" y="29814"/>
                    </a:cubicBezTo>
                    <a:cubicBezTo>
                      <a:pt x="111685" y="27181"/>
                      <a:pt x="110335" y="25865"/>
                      <a:pt x="110335" y="23232"/>
                    </a:cubicBezTo>
                    <a:cubicBezTo>
                      <a:pt x="115733" y="16649"/>
                      <a:pt x="123829" y="12700"/>
                      <a:pt x="133275" y="12700"/>
                    </a:cubicBezTo>
                    <a:close/>
                    <a:moveTo>
                      <a:pt x="72809" y="0"/>
                    </a:moveTo>
                    <a:cubicBezTo>
                      <a:pt x="88472" y="0"/>
                      <a:pt x="101525" y="14426"/>
                      <a:pt x="101525" y="30163"/>
                    </a:cubicBezTo>
                    <a:cubicBezTo>
                      <a:pt x="101525" y="47211"/>
                      <a:pt x="87167" y="60325"/>
                      <a:pt x="72809" y="60325"/>
                    </a:cubicBezTo>
                    <a:cubicBezTo>
                      <a:pt x="57145" y="60325"/>
                      <a:pt x="42787" y="47211"/>
                      <a:pt x="42787" y="30163"/>
                    </a:cubicBezTo>
                    <a:cubicBezTo>
                      <a:pt x="42787" y="14426"/>
                      <a:pt x="55840" y="0"/>
                      <a:pt x="7280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TextBox 11"/>
              <p:cNvSpPr txBox="1"/>
              <p:nvPr/>
            </p:nvSpPr>
            <p:spPr>
              <a:xfrm>
                <a:off x="1955798" y="3427834"/>
                <a:ext cx="2032002" cy="9026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点击输入简要文字内容，文字内容需概括精炼，不用多余的文字修饰，言简意赅的说明分项内容。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720748" y="2000250"/>
            <a:ext cx="2750504" cy="3752850"/>
            <a:chOff x="4720748" y="2000250"/>
            <a:chExt cx="2750504" cy="3752850"/>
          </a:xfrm>
        </p:grpSpPr>
        <p:sp>
          <p:nvSpPr>
            <p:cNvPr id="18" name="矩形 17"/>
            <p:cNvSpPr/>
            <p:nvPr/>
          </p:nvSpPr>
          <p:spPr>
            <a:xfrm>
              <a:off x="4720748" y="2000250"/>
              <a:ext cx="2750504" cy="3752850"/>
            </a:xfrm>
            <a:prstGeom prst="rect">
              <a:avLst/>
            </a:prstGeom>
            <a:gradFill>
              <a:gsLst>
                <a:gs pos="1000">
                  <a:srgbClr val="1D4BA1"/>
                </a:gs>
                <a:gs pos="100000">
                  <a:srgbClr val="00B0F0"/>
                </a:gs>
              </a:gsLst>
              <a:lin ang="135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spc="30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080000" y="4813300"/>
              <a:ext cx="2032000" cy="469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4871482" y="490975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  <p:sp>
          <p:nvSpPr>
            <p:cNvPr id="21" name="椭圆 45"/>
            <p:cNvSpPr/>
            <p:nvPr/>
          </p:nvSpPr>
          <p:spPr>
            <a:xfrm>
              <a:off x="5803898" y="2497366"/>
              <a:ext cx="584202" cy="43335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5080000" y="3427834"/>
              <a:ext cx="2032002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44948" y="2000250"/>
            <a:ext cx="2750504" cy="3752850"/>
            <a:chOff x="7844948" y="2000250"/>
            <a:chExt cx="2750504" cy="3752850"/>
          </a:xfrm>
        </p:grpSpPr>
        <p:sp>
          <p:nvSpPr>
            <p:cNvPr id="24" name="矩形 23"/>
            <p:cNvSpPr/>
            <p:nvPr/>
          </p:nvSpPr>
          <p:spPr>
            <a:xfrm>
              <a:off x="7844948" y="2000250"/>
              <a:ext cx="2750504" cy="375285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204200" y="4813300"/>
              <a:ext cx="2032000" cy="469900"/>
            </a:xfrm>
            <a:prstGeom prst="rect">
              <a:avLst/>
            </a:prstGeom>
            <a:solidFill>
              <a:srgbClr val="01B9B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spc="30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7995682" y="490975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7" name="椭圆 46"/>
            <p:cNvSpPr/>
            <p:nvPr/>
          </p:nvSpPr>
          <p:spPr>
            <a:xfrm>
              <a:off x="8966529" y="2421941"/>
              <a:ext cx="507338" cy="584202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8204200" y="3427834"/>
              <a:ext cx="2032002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2BFC3839-5F55-4FC0-AF6D-56FF5771C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8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4">
            <a:extLst>
              <a:ext uri="{FF2B5EF4-FFF2-40B4-BE49-F238E27FC236}">
                <a16:creationId xmlns:a16="http://schemas.microsoft.com/office/drawing/2014/main" id="{9A286634-8D98-425F-B9E9-CBB13E843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r="17711"/>
          <a:stretch/>
        </p:blipFill>
        <p:spPr>
          <a:xfrm>
            <a:off x="4375524" y="1449770"/>
            <a:ext cx="3493594" cy="5409817"/>
          </a:xfrm>
          <a:prstGeom prst="rect">
            <a:avLst/>
          </a:prstGeom>
        </p:spPr>
      </p:pic>
      <p:pic>
        <p:nvPicPr>
          <p:cNvPr id="3" name="图片占位符 42">
            <a:extLst>
              <a:ext uri="{FF2B5EF4-FFF2-40B4-BE49-F238E27FC236}">
                <a16:creationId xmlns:a16="http://schemas.microsoft.com/office/drawing/2014/main" id="{FC9C289E-50AB-4303-994C-E4A1BD1C2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5" r="17555"/>
          <a:stretch/>
        </p:blipFill>
        <p:spPr>
          <a:xfrm>
            <a:off x="8211044" y="1449770"/>
            <a:ext cx="3493594" cy="5409818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15CB0B87-7030-4D76-8690-36933CF56685}"/>
              </a:ext>
            </a:extLst>
          </p:cNvPr>
          <p:cNvSpPr/>
          <p:nvPr/>
        </p:nvSpPr>
        <p:spPr>
          <a:xfrm>
            <a:off x="1183952" y="2011746"/>
            <a:ext cx="3542838" cy="4145601"/>
          </a:xfrm>
          <a:prstGeom prst="rect">
            <a:avLst/>
          </a:prstGeom>
          <a:gradFill flip="none" rotWithShape="1"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  <a:tileRect/>
          </a:gradFill>
          <a:ln>
            <a:noFill/>
          </a:ln>
          <a:effectLst>
            <a:outerShdw blurRad="1270000" dist="635000" dir="8100000" sx="90000" sy="9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51A6B5B-1E81-4386-8836-53A669CD2983}"/>
              </a:ext>
            </a:extLst>
          </p:cNvPr>
          <p:cNvSpPr txBox="1"/>
          <p:nvPr/>
        </p:nvSpPr>
        <p:spPr>
          <a:xfrm>
            <a:off x="1416151" y="2739799"/>
            <a:ext cx="2986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altLang="zh-CN" sz="4000" b="1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BB8E20C-203F-4FB8-8910-E704787AE9F3}"/>
              </a:ext>
            </a:extLst>
          </p:cNvPr>
          <p:cNvSpPr txBox="1"/>
          <p:nvPr/>
        </p:nvSpPr>
        <p:spPr>
          <a:xfrm>
            <a:off x="1435201" y="3578712"/>
            <a:ext cx="262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</a:t>
            </a:r>
            <a:endParaRPr lang="id-ID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037C7199-1144-486E-9A4A-8FC81416997E}"/>
              </a:ext>
            </a:extLst>
          </p:cNvPr>
          <p:cNvCxnSpPr>
            <a:cxnSpLocks/>
          </p:cNvCxnSpPr>
          <p:nvPr/>
        </p:nvCxnSpPr>
        <p:spPr>
          <a:xfrm>
            <a:off x="1580877" y="2460354"/>
            <a:ext cx="609521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1">
            <a:extLst>
              <a:ext uri="{FF2B5EF4-FFF2-40B4-BE49-F238E27FC236}">
                <a16:creationId xmlns:a16="http://schemas.microsoft.com/office/drawing/2014/main" id="{4228BF16-5E3B-481B-A504-18F7720B34E2}"/>
              </a:ext>
            </a:extLst>
          </p:cNvPr>
          <p:cNvSpPr/>
          <p:nvPr/>
        </p:nvSpPr>
        <p:spPr>
          <a:xfrm>
            <a:off x="1416151" y="4747779"/>
            <a:ext cx="2854057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Isosceles Triangle 15">
            <a:extLst>
              <a:ext uri="{FF2B5EF4-FFF2-40B4-BE49-F238E27FC236}">
                <a16:creationId xmlns:a16="http://schemas.microsoft.com/office/drawing/2014/main" id="{19D98EF4-9620-40B4-AC06-049D4860C962}"/>
              </a:ext>
            </a:extLst>
          </p:cNvPr>
          <p:cNvSpPr/>
          <p:nvPr/>
        </p:nvSpPr>
        <p:spPr>
          <a:xfrm rot="19800000">
            <a:off x="3680995" y="1390973"/>
            <a:ext cx="648053" cy="648051"/>
          </a:xfrm>
          <a:prstGeom prst="triangle">
            <a:avLst>
              <a:gd name="adj" fmla="val 0"/>
            </a:avLst>
          </a:prstGeom>
          <a:noFill/>
          <a:ln w="1270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16">
            <a:extLst>
              <a:ext uri="{FF2B5EF4-FFF2-40B4-BE49-F238E27FC236}">
                <a16:creationId xmlns:a16="http://schemas.microsoft.com/office/drawing/2014/main" id="{708A620E-132D-42FC-A80B-9682B7DEB19C}"/>
              </a:ext>
            </a:extLst>
          </p:cNvPr>
          <p:cNvSpPr/>
          <p:nvPr/>
        </p:nvSpPr>
        <p:spPr>
          <a:xfrm rot="900000">
            <a:off x="3160816" y="1918019"/>
            <a:ext cx="244875" cy="244874"/>
          </a:xfrm>
          <a:prstGeom prst="triangle">
            <a:avLst>
              <a:gd name="adj" fmla="val 100000"/>
            </a:avLst>
          </a:prstGeom>
          <a:noFill/>
          <a:ln w="635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uppieren 1128">
            <a:extLst>
              <a:ext uri="{FF2B5EF4-FFF2-40B4-BE49-F238E27FC236}">
                <a16:creationId xmlns:a16="http://schemas.microsoft.com/office/drawing/2014/main" id="{501BDA7A-B4B3-4885-87AD-D1A523CB0A6A}"/>
              </a:ext>
            </a:extLst>
          </p:cNvPr>
          <p:cNvGrpSpPr/>
          <p:nvPr/>
        </p:nvGrpSpPr>
        <p:grpSpPr>
          <a:xfrm>
            <a:off x="1521306" y="4210061"/>
            <a:ext cx="419027" cy="419027"/>
            <a:chOff x="5474494" y="1684338"/>
            <a:chExt cx="496888" cy="496888"/>
          </a:xfrm>
        </p:grpSpPr>
        <p:sp>
          <p:nvSpPr>
            <p:cNvPr id="12" name="Freeform 260">
              <a:extLst>
                <a:ext uri="{FF2B5EF4-FFF2-40B4-BE49-F238E27FC236}">
                  <a16:creationId xmlns:a16="http://schemas.microsoft.com/office/drawing/2014/main" id="{539BF397-3738-4FE1-AE27-C5CC388EB4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1681" y="1882775"/>
              <a:ext cx="123825" cy="298450"/>
            </a:xfrm>
            <a:custGeom>
              <a:avLst/>
              <a:gdLst>
                <a:gd name="T0" fmla="*/ 78 w 78"/>
                <a:gd name="T1" fmla="*/ 188 h 188"/>
                <a:gd name="T2" fmla="*/ 0 w 78"/>
                <a:gd name="T3" fmla="*/ 188 h 188"/>
                <a:gd name="T4" fmla="*/ 0 w 78"/>
                <a:gd name="T5" fmla="*/ 0 h 188"/>
                <a:gd name="T6" fmla="*/ 78 w 78"/>
                <a:gd name="T7" fmla="*/ 0 h 188"/>
                <a:gd name="T8" fmla="*/ 78 w 78"/>
                <a:gd name="T9" fmla="*/ 188 h 188"/>
                <a:gd name="T10" fmla="*/ 10 w 78"/>
                <a:gd name="T11" fmla="*/ 178 h 188"/>
                <a:gd name="T12" fmla="*/ 67 w 78"/>
                <a:gd name="T13" fmla="*/ 178 h 188"/>
                <a:gd name="T14" fmla="*/ 67 w 78"/>
                <a:gd name="T15" fmla="*/ 11 h 188"/>
                <a:gd name="T16" fmla="*/ 10 w 78"/>
                <a:gd name="T17" fmla="*/ 11 h 188"/>
                <a:gd name="T18" fmla="*/ 10 w 78"/>
                <a:gd name="T19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88">
                  <a:moveTo>
                    <a:pt x="78" y="188"/>
                  </a:moveTo>
                  <a:lnTo>
                    <a:pt x="0" y="18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8"/>
                  </a:lnTo>
                  <a:close/>
                  <a:moveTo>
                    <a:pt x="10" y="178"/>
                  </a:moveTo>
                  <a:lnTo>
                    <a:pt x="67" y="178"/>
                  </a:lnTo>
                  <a:lnTo>
                    <a:pt x="67" y="11"/>
                  </a:lnTo>
                  <a:lnTo>
                    <a:pt x="10" y="11"/>
                  </a:lnTo>
                  <a:lnTo>
                    <a:pt x="10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1">
              <a:extLst>
                <a:ext uri="{FF2B5EF4-FFF2-40B4-BE49-F238E27FC236}">
                  <a16:creationId xmlns:a16="http://schemas.microsoft.com/office/drawing/2014/main" id="{38BD5C9D-CEC3-4633-8D85-6BE31415E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0369" y="1882775"/>
              <a:ext cx="125413" cy="298450"/>
            </a:xfrm>
            <a:custGeom>
              <a:avLst/>
              <a:gdLst>
                <a:gd name="T0" fmla="*/ 79 w 79"/>
                <a:gd name="T1" fmla="*/ 188 h 188"/>
                <a:gd name="T2" fmla="*/ 0 w 79"/>
                <a:gd name="T3" fmla="*/ 188 h 188"/>
                <a:gd name="T4" fmla="*/ 0 w 79"/>
                <a:gd name="T5" fmla="*/ 0 h 188"/>
                <a:gd name="T6" fmla="*/ 79 w 79"/>
                <a:gd name="T7" fmla="*/ 0 h 188"/>
                <a:gd name="T8" fmla="*/ 79 w 79"/>
                <a:gd name="T9" fmla="*/ 188 h 188"/>
                <a:gd name="T10" fmla="*/ 11 w 79"/>
                <a:gd name="T11" fmla="*/ 178 h 188"/>
                <a:gd name="T12" fmla="*/ 68 w 79"/>
                <a:gd name="T13" fmla="*/ 178 h 188"/>
                <a:gd name="T14" fmla="*/ 68 w 79"/>
                <a:gd name="T15" fmla="*/ 11 h 188"/>
                <a:gd name="T16" fmla="*/ 11 w 79"/>
                <a:gd name="T17" fmla="*/ 11 h 188"/>
                <a:gd name="T18" fmla="*/ 11 w 79"/>
                <a:gd name="T19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88">
                  <a:moveTo>
                    <a:pt x="79" y="188"/>
                  </a:moveTo>
                  <a:lnTo>
                    <a:pt x="0" y="18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188"/>
                  </a:lnTo>
                  <a:close/>
                  <a:moveTo>
                    <a:pt x="11" y="178"/>
                  </a:moveTo>
                  <a:lnTo>
                    <a:pt x="68" y="178"/>
                  </a:lnTo>
                  <a:lnTo>
                    <a:pt x="68" y="11"/>
                  </a:lnTo>
                  <a:lnTo>
                    <a:pt x="11" y="11"/>
                  </a:lnTo>
                  <a:lnTo>
                    <a:pt x="11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2">
              <a:extLst>
                <a:ext uri="{FF2B5EF4-FFF2-40B4-BE49-F238E27FC236}">
                  <a16:creationId xmlns:a16="http://schemas.microsoft.com/office/drawing/2014/main" id="{1FBFED44-A7DD-4735-BD52-D3A8748AAE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8319" y="1766888"/>
              <a:ext cx="249238" cy="414338"/>
            </a:xfrm>
            <a:custGeom>
              <a:avLst/>
              <a:gdLst>
                <a:gd name="T0" fmla="*/ 157 w 157"/>
                <a:gd name="T1" fmla="*/ 261 h 261"/>
                <a:gd name="T2" fmla="*/ 0 w 157"/>
                <a:gd name="T3" fmla="*/ 261 h 261"/>
                <a:gd name="T4" fmla="*/ 0 w 157"/>
                <a:gd name="T5" fmla="*/ 0 h 261"/>
                <a:gd name="T6" fmla="*/ 157 w 157"/>
                <a:gd name="T7" fmla="*/ 0 h 261"/>
                <a:gd name="T8" fmla="*/ 157 w 157"/>
                <a:gd name="T9" fmla="*/ 261 h 261"/>
                <a:gd name="T10" fmla="*/ 11 w 157"/>
                <a:gd name="T11" fmla="*/ 251 h 261"/>
                <a:gd name="T12" fmla="*/ 147 w 157"/>
                <a:gd name="T13" fmla="*/ 251 h 261"/>
                <a:gd name="T14" fmla="*/ 147 w 157"/>
                <a:gd name="T15" fmla="*/ 10 h 261"/>
                <a:gd name="T16" fmla="*/ 11 w 157"/>
                <a:gd name="T17" fmla="*/ 10 h 261"/>
                <a:gd name="T18" fmla="*/ 11 w 157"/>
                <a:gd name="T19" fmla="*/ 25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61">
                  <a:moveTo>
                    <a:pt x="157" y="261"/>
                  </a:moveTo>
                  <a:lnTo>
                    <a:pt x="0" y="261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61"/>
                  </a:lnTo>
                  <a:close/>
                  <a:moveTo>
                    <a:pt x="11" y="251"/>
                  </a:moveTo>
                  <a:lnTo>
                    <a:pt x="147" y="251"/>
                  </a:lnTo>
                  <a:lnTo>
                    <a:pt x="147" y="10"/>
                  </a:lnTo>
                  <a:lnTo>
                    <a:pt x="11" y="10"/>
                  </a:lnTo>
                  <a:lnTo>
                    <a:pt x="11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63">
              <a:extLst>
                <a:ext uri="{FF2B5EF4-FFF2-40B4-BE49-F238E27FC236}">
                  <a16:creationId xmlns:a16="http://schemas.microsoft.com/office/drawing/2014/main" id="{0503DB2D-C7E8-4769-8E95-9A6FB3B5A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4494" y="2165350"/>
              <a:ext cx="496888" cy="15875"/>
            </a:xfrm>
            <a:custGeom>
              <a:avLst/>
              <a:gdLst>
                <a:gd name="T0" fmla="*/ 236 w 240"/>
                <a:gd name="T1" fmla="*/ 8 h 8"/>
                <a:gd name="T2" fmla="*/ 4 w 240"/>
                <a:gd name="T3" fmla="*/ 8 h 8"/>
                <a:gd name="T4" fmla="*/ 0 w 240"/>
                <a:gd name="T5" fmla="*/ 4 h 8"/>
                <a:gd name="T6" fmla="*/ 4 w 240"/>
                <a:gd name="T7" fmla="*/ 0 h 8"/>
                <a:gd name="T8" fmla="*/ 236 w 240"/>
                <a:gd name="T9" fmla="*/ 0 h 8"/>
                <a:gd name="T10" fmla="*/ 240 w 240"/>
                <a:gd name="T11" fmla="*/ 4 h 8"/>
                <a:gd name="T12" fmla="*/ 236 w 2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8">
                  <a:moveTo>
                    <a:pt x="23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38" y="0"/>
                    <a:pt x="240" y="2"/>
                    <a:pt x="240" y="4"/>
                  </a:cubicBezTo>
                  <a:cubicBezTo>
                    <a:pt x="240" y="6"/>
                    <a:pt x="238" y="8"/>
                    <a:pt x="236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64">
              <a:extLst>
                <a:ext uri="{FF2B5EF4-FFF2-40B4-BE49-F238E27FC236}">
                  <a16:creationId xmlns:a16="http://schemas.microsoft.com/office/drawing/2014/main" id="{0BF74C87-A311-47D8-9A59-4FA1DBDFD5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119" y="1725613"/>
              <a:ext cx="149225" cy="57150"/>
            </a:xfrm>
            <a:custGeom>
              <a:avLst/>
              <a:gdLst>
                <a:gd name="T0" fmla="*/ 94 w 94"/>
                <a:gd name="T1" fmla="*/ 36 h 36"/>
                <a:gd name="T2" fmla="*/ 0 w 94"/>
                <a:gd name="T3" fmla="*/ 36 h 36"/>
                <a:gd name="T4" fmla="*/ 0 w 94"/>
                <a:gd name="T5" fmla="*/ 0 h 36"/>
                <a:gd name="T6" fmla="*/ 94 w 94"/>
                <a:gd name="T7" fmla="*/ 0 h 36"/>
                <a:gd name="T8" fmla="*/ 94 w 94"/>
                <a:gd name="T9" fmla="*/ 36 h 36"/>
                <a:gd name="T10" fmla="*/ 10 w 94"/>
                <a:gd name="T11" fmla="*/ 26 h 36"/>
                <a:gd name="T12" fmla="*/ 83 w 94"/>
                <a:gd name="T13" fmla="*/ 26 h 36"/>
                <a:gd name="T14" fmla="*/ 83 w 94"/>
                <a:gd name="T15" fmla="*/ 10 h 36"/>
                <a:gd name="T16" fmla="*/ 10 w 94"/>
                <a:gd name="T17" fmla="*/ 10 h 36"/>
                <a:gd name="T18" fmla="*/ 10 w 94"/>
                <a:gd name="T1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36">
                  <a:moveTo>
                    <a:pt x="94" y="36"/>
                  </a:moveTo>
                  <a:lnTo>
                    <a:pt x="0" y="3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36"/>
                  </a:lnTo>
                  <a:close/>
                  <a:moveTo>
                    <a:pt x="10" y="26"/>
                  </a:moveTo>
                  <a:lnTo>
                    <a:pt x="83" y="26"/>
                  </a:lnTo>
                  <a:lnTo>
                    <a:pt x="83" y="10"/>
                  </a:lnTo>
                  <a:lnTo>
                    <a:pt x="10" y="1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5">
              <a:extLst>
                <a:ext uri="{FF2B5EF4-FFF2-40B4-BE49-F238E27FC236}">
                  <a16:creationId xmlns:a16="http://schemas.microsoft.com/office/drawing/2014/main" id="{7C665925-9833-4F37-BA34-41A30CBD0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206" y="1684338"/>
              <a:ext cx="17463" cy="57150"/>
            </a:xfrm>
            <a:custGeom>
              <a:avLst/>
              <a:gdLst>
                <a:gd name="T0" fmla="*/ 4 w 8"/>
                <a:gd name="T1" fmla="*/ 28 h 28"/>
                <a:gd name="T2" fmla="*/ 0 w 8"/>
                <a:gd name="T3" fmla="*/ 24 h 28"/>
                <a:gd name="T4" fmla="*/ 0 w 8"/>
                <a:gd name="T5" fmla="*/ 4 h 28"/>
                <a:gd name="T6" fmla="*/ 4 w 8"/>
                <a:gd name="T7" fmla="*/ 0 h 28"/>
                <a:gd name="T8" fmla="*/ 8 w 8"/>
                <a:gd name="T9" fmla="*/ 4 h 28"/>
                <a:gd name="T10" fmla="*/ 8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2" y="28"/>
                    <a:pt x="0" y="26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6" y="28"/>
                    <a:pt x="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66">
              <a:extLst>
                <a:ext uri="{FF2B5EF4-FFF2-40B4-BE49-F238E27FC236}">
                  <a16:creationId xmlns:a16="http://schemas.microsoft.com/office/drawing/2014/main" id="{4CE23F69-79B4-4C31-8C74-54FAD64FB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08175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7">
              <a:extLst>
                <a:ext uri="{FF2B5EF4-FFF2-40B4-BE49-F238E27FC236}">
                  <a16:creationId xmlns:a16="http://schemas.microsoft.com/office/drawing/2014/main" id="{43C8CBD1-1D14-461E-8B95-E5BA0161F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41513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8">
              <a:extLst>
                <a:ext uri="{FF2B5EF4-FFF2-40B4-BE49-F238E27FC236}">
                  <a16:creationId xmlns:a16="http://schemas.microsoft.com/office/drawing/2014/main" id="{40D60237-5EA8-4216-A153-7EF5B6DFC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74850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69">
              <a:extLst>
                <a:ext uri="{FF2B5EF4-FFF2-40B4-BE49-F238E27FC236}">
                  <a16:creationId xmlns:a16="http://schemas.microsoft.com/office/drawing/2014/main" id="{9D5B6F68-FB5D-4E2F-90FF-A5E881191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06600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70">
              <a:extLst>
                <a:ext uri="{FF2B5EF4-FFF2-40B4-BE49-F238E27FC236}">
                  <a16:creationId xmlns:a16="http://schemas.microsoft.com/office/drawing/2014/main" id="{01DCEFC7-69DF-4A55-9CF9-3DB1ACE78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39938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71">
              <a:extLst>
                <a:ext uri="{FF2B5EF4-FFF2-40B4-BE49-F238E27FC236}">
                  <a16:creationId xmlns:a16="http://schemas.microsoft.com/office/drawing/2014/main" id="{CE91EF6A-1372-4083-9996-278FCC3B7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73275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72">
              <a:extLst>
                <a:ext uri="{FF2B5EF4-FFF2-40B4-BE49-F238E27FC236}">
                  <a16:creationId xmlns:a16="http://schemas.microsoft.com/office/drawing/2014/main" id="{830281DE-50BD-4A63-8029-A4789995C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106613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73">
              <a:extLst>
                <a:ext uri="{FF2B5EF4-FFF2-40B4-BE49-F238E27FC236}">
                  <a16:creationId xmlns:a16="http://schemas.microsoft.com/office/drawing/2014/main" id="{AE84FA7E-848E-44AB-A5B7-740FCA92B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139950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74">
              <a:extLst>
                <a:ext uri="{FF2B5EF4-FFF2-40B4-BE49-F238E27FC236}">
                  <a16:creationId xmlns:a16="http://schemas.microsoft.com/office/drawing/2014/main" id="{9241E2F3-63AB-4317-AA3A-EA4E5E943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3431" y="1916113"/>
              <a:ext cx="17463" cy="231775"/>
            </a:xfrm>
            <a:custGeom>
              <a:avLst/>
              <a:gdLst>
                <a:gd name="T0" fmla="*/ 4 w 8"/>
                <a:gd name="T1" fmla="*/ 112 h 112"/>
                <a:gd name="T2" fmla="*/ 0 w 8"/>
                <a:gd name="T3" fmla="*/ 108 h 112"/>
                <a:gd name="T4" fmla="*/ 0 w 8"/>
                <a:gd name="T5" fmla="*/ 4 h 112"/>
                <a:gd name="T6" fmla="*/ 4 w 8"/>
                <a:gd name="T7" fmla="*/ 0 h 112"/>
                <a:gd name="T8" fmla="*/ 8 w 8"/>
                <a:gd name="T9" fmla="*/ 4 h 112"/>
                <a:gd name="T10" fmla="*/ 8 w 8"/>
                <a:gd name="T11" fmla="*/ 108 h 112"/>
                <a:gd name="T12" fmla="*/ 4 w 8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2">
                  <a:moveTo>
                    <a:pt x="4" y="112"/>
                  </a:move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5">
              <a:extLst>
                <a:ext uri="{FF2B5EF4-FFF2-40B4-BE49-F238E27FC236}">
                  <a16:creationId xmlns:a16="http://schemas.microsoft.com/office/drawing/2014/main" id="{E134DC80-428D-470E-BF66-2B69FBBFF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6294" y="1916113"/>
              <a:ext cx="15875" cy="231775"/>
            </a:xfrm>
            <a:custGeom>
              <a:avLst/>
              <a:gdLst>
                <a:gd name="T0" fmla="*/ 4 w 8"/>
                <a:gd name="T1" fmla="*/ 112 h 112"/>
                <a:gd name="T2" fmla="*/ 0 w 8"/>
                <a:gd name="T3" fmla="*/ 108 h 112"/>
                <a:gd name="T4" fmla="*/ 0 w 8"/>
                <a:gd name="T5" fmla="*/ 4 h 112"/>
                <a:gd name="T6" fmla="*/ 4 w 8"/>
                <a:gd name="T7" fmla="*/ 0 h 112"/>
                <a:gd name="T8" fmla="*/ 8 w 8"/>
                <a:gd name="T9" fmla="*/ 4 h 112"/>
                <a:gd name="T10" fmla="*/ 8 w 8"/>
                <a:gd name="T11" fmla="*/ 108 h 112"/>
                <a:gd name="T12" fmla="*/ 4 w 8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2">
                  <a:moveTo>
                    <a:pt x="4" y="112"/>
                  </a:move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6">
              <a:extLst>
                <a:ext uri="{FF2B5EF4-FFF2-40B4-BE49-F238E27FC236}">
                  <a16:creationId xmlns:a16="http://schemas.microsoft.com/office/drawing/2014/main" id="{F5AA1889-F54F-480C-82B7-61847AA0C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80022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7">
              <a:extLst>
                <a:ext uri="{FF2B5EF4-FFF2-40B4-BE49-F238E27FC236}">
                  <a16:creationId xmlns:a16="http://schemas.microsoft.com/office/drawing/2014/main" id="{B13607E6-399D-42FB-9CFF-0F9B57A3DF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80022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8">
              <a:extLst>
                <a:ext uri="{FF2B5EF4-FFF2-40B4-BE49-F238E27FC236}">
                  <a16:creationId xmlns:a16="http://schemas.microsoft.com/office/drawing/2014/main" id="{F7192A30-FD0C-45BC-90D9-D0C3DD560D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890713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9">
              <a:extLst>
                <a:ext uri="{FF2B5EF4-FFF2-40B4-BE49-F238E27FC236}">
                  <a16:creationId xmlns:a16="http://schemas.microsoft.com/office/drawing/2014/main" id="{21202269-FB0F-4780-A9A0-0C55B9B738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890713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0">
              <a:extLst>
                <a:ext uri="{FF2B5EF4-FFF2-40B4-BE49-F238E27FC236}">
                  <a16:creationId xmlns:a16="http://schemas.microsoft.com/office/drawing/2014/main" id="{20764871-0572-43A7-B8E1-61F39DD6ED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982788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1">
              <a:extLst>
                <a:ext uri="{FF2B5EF4-FFF2-40B4-BE49-F238E27FC236}">
                  <a16:creationId xmlns:a16="http://schemas.microsoft.com/office/drawing/2014/main" id="{36A67945-6CE4-46BC-A4D6-6EA8859D38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982788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2">
              <a:extLst>
                <a:ext uri="{FF2B5EF4-FFF2-40B4-BE49-F238E27FC236}">
                  <a16:creationId xmlns:a16="http://schemas.microsoft.com/office/drawing/2014/main" id="{A58D96A3-6680-4014-82B8-F57C4D6F8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207327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3">
              <a:extLst>
                <a:ext uri="{FF2B5EF4-FFF2-40B4-BE49-F238E27FC236}">
                  <a16:creationId xmlns:a16="http://schemas.microsoft.com/office/drawing/2014/main" id="{B4AE2E51-9512-4854-8747-BA070FC196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207327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箭头: V 形 21">
            <a:extLst>
              <a:ext uri="{FF2B5EF4-FFF2-40B4-BE49-F238E27FC236}">
                <a16:creationId xmlns:a16="http://schemas.microsoft.com/office/drawing/2014/main" id="{43C0A5EF-45CB-43CF-B4AD-C98949184E3C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箭头: V 形 22">
            <a:extLst>
              <a:ext uri="{FF2B5EF4-FFF2-40B4-BE49-F238E27FC236}">
                <a16:creationId xmlns:a16="http://schemas.microsoft.com/office/drawing/2014/main" id="{BB18785E-A61C-474A-88E8-96F588F035BA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0D127608-E1DD-419A-AE52-E264DEABD48F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>
            <a:extLst>
              <a:ext uri="{FF2B5EF4-FFF2-40B4-BE49-F238E27FC236}">
                <a16:creationId xmlns:a16="http://schemas.microsoft.com/office/drawing/2014/main" id="{BAC92D82-29F6-443C-915D-12BF8A892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344710B5-E887-4068-A252-AF1E80BD26BE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99814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6" grpId="0"/>
          <p:bldP spid="8" grpId="0"/>
          <p:bldP spid="9" grpId="0" animBg="1"/>
          <p:bldP spid="10" grpId="0" animBg="1"/>
          <p:bldP spid="36" grpId="0" animBg="1"/>
          <p:bldP spid="37" grpId="0" animBg="1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6" grpId="0"/>
          <p:bldP spid="8" grpId="0"/>
          <p:bldP spid="9" grpId="0" animBg="1"/>
          <p:bldP spid="10" grpId="0" animBg="1"/>
          <p:bldP spid="36" grpId="0" animBg="1"/>
          <p:bldP spid="37" grpId="0" animBg="1"/>
          <p:bldP spid="4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7331" y="1678368"/>
            <a:ext cx="2956058" cy="4417633"/>
            <a:chOff x="4350210" y="1426119"/>
            <a:chExt cx="3235347" cy="4835012"/>
          </a:xfrm>
        </p:grpSpPr>
        <p:grpSp>
          <p:nvGrpSpPr>
            <p:cNvPr id="11" name="组合 10"/>
            <p:cNvGrpSpPr/>
            <p:nvPr/>
          </p:nvGrpSpPr>
          <p:grpSpPr>
            <a:xfrm>
              <a:off x="4350210" y="1426119"/>
              <a:ext cx="3235347" cy="4835012"/>
              <a:chOff x="4350210" y="1426119"/>
              <a:chExt cx="3235347" cy="4835012"/>
            </a:xfr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</p:grpSpPr>
          <p:sp>
            <p:nvSpPr>
              <p:cNvPr id="13" name="任意多边形 12"/>
              <p:cNvSpPr/>
              <p:nvPr/>
            </p:nvSpPr>
            <p:spPr>
              <a:xfrm>
                <a:off x="4350210" y="1426119"/>
                <a:ext cx="3235347" cy="3166231"/>
              </a:xfrm>
              <a:custGeom>
                <a:avLst/>
                <a:gdLst>
                  <a:gd name="connsiteX0" fmla="*/ 1017270 w 3223260"/>
                  <a:gd name="connsiteY0" fmla="*/ 3154680 h 3166110"/>
                  <a:gd name="connsiteX1" fmla="*/ 640080 w 3223260"/>
                  <a:gd name="connsiteY1" fmla="*/ 3154680 h 3166110"/>
                  <a:gd name="connsiteX2" fmla="*/ 0 w 3223260"/>
                  <a:gd name="connsiteY2" fmla="*/ 1417320 h 3166110"/>
                  <a:gd name="connsiteX3" fmla="*/ 1600200 w 3223260"/>
                  <a:gd name="connsiteY3" fmla="*/ 0 h 3166110"/>
                  <a:gd name="connsiteX4" fmla="*/ 3223260 w 3223260"/>
                  <a:gd name="connsiteY4" fmla="*/ 1337310 h 3166110"/>
                  <a:gd name="connsiteX5" fmla="*/ 2674620 w 3223260"/>
                  <a:gd name="connsiteY5" fmla="*/ 3166110 h 3166110"/>
                  <a:gd name="connsiteX6" fmla="*/ 2308860 w 3223260"/>
                  <a:gd name="connsiteY6" fmla="*/ 3166110 h 3166110"/>
                  <a:gd name="connsiteX7" fmla="*/ 2754630 w 3223260"/>
                  <a:gd name="connsiteY7" fmla="*/ 1360170 h 3166110"/>
                  <a:gd name="connsiteX8" fmla="*/ 480060 w 3223260"/>
                  <a:gd name="connsiteY8" fmla="*/ 1360170 h 3166110"/>
                  <a:gd name="connsiteX9" fmla="*/ 1017270 w 3223260"/>
                  <a:gd name="connsiteY9" fmla="*/ 3154680 h 3166110"/>
                  <a:gd name="connsiteX0" fmla="*/ 1017270 w 3223260"/>
                  <a:gd name="connsiteY0" fmla="*/ 3154680 h 3166110"/>
                  <a:gd name="connsiteX1" fmla="*/ 640080 w 3223260"/>
                  <a:gd name="connsiteY1" fmla="*/ 3154680 h 3166110"/>
                  <a:gd name="connsiteX2" fmla="*/ 0 w 3223260"/>
                  <a:gd name="connsiteY2" fmla="*/ 1417320 h 3166110"/>
                  <a:gd name="connsiteX3" fmla="*/ 1600200 w 3223260"/>
                  <a:gd name="connsiteY3" fmla="*/ 0 h 3166110"/>
                  <a:gd name="connsiteX4" fmla="*/ 3223260 w 3223260"/>
                  <a:gd name="connsiteY4" fmla="*/ 1337310 h 3166110"/>
                  <a:gd name="connsiteX5" fmla="*/ 2674620 w 3223260"/>
                  <a:gd name="connsiteY5" fmla="*/ 3166110 h 3166110"/>
                  <a:gd name="connsiteX6" fmla="*/ 2308860 w 3223260"/>
                  <a:gd name="connsiteY6" fmla="*/ 3166110 h 3166110"/>
                  <a:gd name="connsiteX7" fmla="*/ 2754630 w 3223260"/>
                  <a:gd name="connsiteY7" fmla="*/ 1360170 h 3166110"/>
                  <a:gd name="connsiteX8" fmla="*/ 1543050 w 3223260"/>
                  <a:gd name="connsiteY8" fmla="*/ 1348740 h 3166110"/>
                  <a:gd name="connsiteX9" fmla="*/ 480060 w 3223260"/>
                  <a:gd name="connsiteY9" fmla="*/ 1360170 h 3166110"/>
                  <a:gd name="connsiteX10" fmla="*/ 1017270 w 3223260"/>
                  <a:gd name="connsiteY10" fmla="*/ 3154680 h 3166110"/>
                  <a:gd name="connsiteX0" fmla="*/ 1017270 w 3223260"/>
                  <a:gd name="connsiteY0" fmla="*/ 3154680 h 3166110"/>
                  <a:gd name="connsiteX1" fmla="*/ 640080 w 3223260"/>
                  <a:gd name="connsiteY1" fmla="*/ 3154680 h 3166110"/>
                  <a:gd name="connsiteX2" fmla="*/ 0 w 3223260"/>
                  <a:gd name="connsiteY2" fmla="*/ 1417320 h 3166110"/>
                  <a:gd name="connsiteX3" fmla="*/ 1600200 w 3223260"/>
                  <a:gd name="connsiteY3" fmla="*/ 0 h 3166110"/>
                  <a:gd name="connsiteX4" fmla="*/ 3223260 w 3223260"/>
                  <a:gd name="connsiteY4" fmla="*/ 1337310 h 3166110"/>
                  <a:gd name="connsiteX5" fmla="*/ 2674620 w 3223260"/>
                  <a:gd name="connsiteY5" fmla="*/ 3166110 h 3166110"/>
                  <a:gd name="connsiteX6" fmla="*/ 2308860 w 3223260"/>
                  <a:gd name="connsiteY6" fmla="*/ 3166110 h 3166110"/>
                  <a:gd name="connsiteX7" fmla="*/ 2754630 w 3223260"/>
                  <a:gd name="connsiteY7" fmla="*/ 1360170 h 3166110"/>
                  <a:gd name="connsiteX8" fmla="*/ 1565910 w 3223260"/>
                  <a:gd name="connsiteY8" fmla="*/ 514350 h 3166110"/>
                  <a:gd name="connsiteX9" fmla="*/ 480060 w 3223260"/>
                  <a:gd name="connsiteY9" fmla="*/ 1360170 h 3166110"/>
                  <a:gd name="connsiteX10" fmla="*/ 1017270 w 3223260"/>
                  <a:gd name="connsiteY10" fmla="*/ 3154680 h 3166110"/>
                  <a:gd name="connsiteX0" fmla="*/ 1033836 w 3239826"/>
                  <a:gd name="connsiteY0" fmla="*/ 3154680 h 3166110"/>
                  <a:gd name="connsiteX1" fmla="*/ 656646 w 3239826"/>
                  <a:gd name="connsiteY1" fmla="*/ 3154680 h 3166110"/>
                  <a:gd name="connsiteX2" fmla="*/ 16566 w 3239826"/>
                  <a:gd name="connsiteY2" fmla="*/ 1417320 h 3166110"/>
                  <a:gd name="connsiteX3" fmla="*/ 1616766 w 3239826"/>
                  <a:gd name="connsiteY3" fmla="*/ 0 h 3166110"/>
                  <a:gd name="connsiteX4" fmla="*/ 3239826 w 3239826"/>
                  <a:gd name="connsiteY4" fmla="*/ 1337310 h 3166110"/>
                  <a:gd name="connsiteX5" fmla="*/ 2691186 w 3239826"/>
                  <a:gd name="connsiteY5" fmla="*/ 3166110 h 3166110"/>
                  <a:gd name="connsiteX6" fmla="*/ 2325426 w 3239826"/>
                  <a:gd name="connsiteY6" fmla="*/ 3166110 h 3166110"/>
                  <a:gd name="connsiteX7" fmla="*/ 2771196 w 3239826"/>
                  <a:gd name="connsiteY7" fmla="*/ 1360170 h 3166110"/>
                  <a:gd name="connsiteX8" fmla="*/ 1582476 w 3239826"/>
                  <a:gd name="connsiteY8" fmla="*/ 514350 h 3166110"/>
                  <a:gd name="connsiteX9" fmla="*/ 496626 w 3239826"/>
                  <a:gd name="connsiteY9" fmla="*/ 1360170 h 3166110"/>
                  <a:gd name="connsiteX10" fmla="*/ 1033836 w 3239826"/>
                  <a:gd name="connsiteY10" fmla="*/ 3154680 h 3166110"/>
                  <a:gd name="connsiteX0" fmla="*/ 1042495 w 3248485"/>
                  <a:gd name="connsiteY0" fmla="*/ 3154680 h 3166110"/>
                  <a:gd name="connsiteX1" fmla="*/ 665305 w 3248485"/>
                  <a:gd name="connsiteY1" fmla="*/ 3154680 h 3166110"/>
                  <a:gd name="connsiteX2" fmla="*/ 25225 w 3248485"/>
                  <a:gd name="connsiteY2" fmla="*/ 1417320 h 3166110"/>
                  <a:gd name="connsiteX3" fmla="*/ 1625425 w 3248485"/>
                  <a:gd name="connsiteY3" fmla="*/ 0 h 3166110"/>
                  <a:gd name="connsiteX4" fmla="*/ 3248485 w 3248485"/>
                  <a:gd name="connsiteY4" fmla="*/ 1337310 h 3166110"/>
                  <a:gd name="connsiteX5" fmla="*/ 2699845 w 3248485"/>
                  <a:gd name="connsiteY5" fmla="*/ 3166110 h 3166110"/>
                  <a:gd name="connsiteX6" fmla="*/ 2334085 w 3248485"/>
                  <a:gd name="connsiteY6" fmla="*/ 3166110 h 3166110"/>
                  <a:gd name="connsiteX7" fmla="*/ 2779855 w 3248485"/>
                  <a:gd name="connsiteY7" fmla="*/ 1360170 h 3166110"/>
                  <a:gd name="connsiteX8" fmla="*/ 1591135 w 3248485"/>
                  <a:gd name="connsiteY8" fmla="*/ 514350 h 3166110"/>
                  <a:gd name="connsiteX9" fmla="*/ 505285 w 3248485"/>
                  <a:gd name="connsiteY9" fmla="*/ 1360170 h 3166110"/>
                  <a:gd name="connsiteX10" fmla="*/ 1042495 w 3248485"/>
                  <a:gd name="connsiteY10" fmla="*/ 3154680 h 3166110"/>
                  <a:gd name="connsiteX0" fmla="*/ 1041731 w 3247721"/>
                  <a:gd name="connsiteY0" fmla="*/ 3154680 h 3166110"/>
                  <a:gd name="connsiteX1" fmla="*/ 664541 w 3247721"/>
                  <a:gd name="connsiteY1" fmla="*/ 3154680 h 3166110"/>
                  <a:gd name="connsiteX2" fmla="*/ 24461 w 3247721"/>
                  <a:gd name="connsiteY2" fmla="*/ 1417320 h 3166110"/>
                  <a:gd name="connsiteX3" fmla="*/ 1624661 w 3247721"/>
                  <a:gd name="connsiteY3" fmla="*/ 0 h 3166110"/>
                  <a:gd name="connsiteX4" fmla="*/ 3247721 w 3247721"/>
                  <a:gd name="connsiteY4" fmla="*/ 1337310 h 3166110"/>
                  <a:gd name="connsiteX5" fmla="*/ 2699081 w 3247721"/>
                  <a:gd name="connsiteY5" fmla="*/ 3166110 h 3166110"/>
                  <a:gd name="connsiteX6" fmla="*/ 2333321 w 3247721"/>
                  <a:gd name="connsiteY6" fmla="*/ 3166110 h 3166110"/>
                  <a:gd name="connsiteX7" fmla="*/ 2779091 w 3247721"/>
                  <a:gd name="connsiteY7" fmla="*/ 1360170 h 3166110"/>
                  <a:gd name="connsiteX8" fmla="*/ 1590371 w 3247721"/>
                  <a:gd name="connsiteY8" fmla="*/ 514350 h 3166110"/>
                  <a:gd name="connsiteX9" fmla="*/ 504521 w 3247721"/>
                  <a:gd name="connsiteY9" fmla="*/ 1360170 h 3166110"/>
                  <a:gd name="connsiteX10" fmla="*/ 1041731 w 3247721"/>
                  <a:gd name="connsiteY10" fmla="*/ 3154680 h 3166110"/>
                  <a:gd name="connsiteX0" fmla="*/ 1043307 w 3249297"/>
                  <a:gd name="connsiteY0" fmla="*/ 3154680 h 3166110"/>
                  <a:gd name="connsiteX1" fmla="*/ 666117 w 3249297"/>
                  <a:gd name="connsiteY1" fmla="*/ 3154680 h 3166110"/>
                  <a:gd name="connsiteX2" fmla="*/ 26037 w 3249297"/>
                  <a:gd name="connsiteY2" fmla="*/ 1417320 h 3166110"/>
                  <a:gd name="connsiteX3" fmla="*/ 1626237 w 3249297"/>
                  <a:gd name="connsiteY3" fmla="*/ 0 h 3166110"/>
                  <a:gd name="connsiteX4" fmla="*/ 3249297 w 3249297"/>
                  <a:gd name="connsiteY4" fmla="*/ 1337310 h 3166110"/>
                  <a:gd name="connsiteX5" fmla="*/ 2700657 w 3249297"/>
                  <a:gd name="connsiteY5" fmla="*/ 3166110 h 3166110"/>
                  <a:gd name="connsiteX6" fmla="*/ 2334897 w 3249297"/>
                  <a:gd name="connsiteY6" fmla="*/ 3166110 h 3166110"/>
                  <a:gd name="connsiteX7" fmla="*/ 2780667 w 3249297"/>
                  <a:gd name="connsiteY7" fmla="*/ 1360170 h 3166110"/>
                  <a:gd name="connsiteX8" fmla="*/ 1591947 w 3249297"/>
                  <a:gd name="connsiteY8" fmla="*/ 514350 h 3166110"/>
                  <a:gd name="connsiteX9" fmla="*/ 506097 w 3249297"/>
                  <a:gd name="connsiteY9" fmla="*/ 1360170 h 3166110"/>
                  <a:gd name="connsiteX10" fmla="*/ 1043307 w 3249297"/>
                  <a:gd name="connsiteY10" fmla="*/ 3154680 h 3166110"/>
                  <a:gd name="connsiteX0" fmla="*/ 1043307 w 3249297"/>
                  <a:gd name="connsiteY0" fmla="*/ 3154680 h 3166110"/>
                  <a:gd name="connsiteX1" fmla="*/ 666117 w 3249297"/>
                  <a:gd name="connsiteY1" fmla="*/ 3154680 h 3166110"/>
                  <a:gd name="connsiteX2" fmla="*/ 26037 w 3249297"/>
                  <a:gd name="connsiteY2" fmla="*/ 1417320 h 3166110"/>
                  <a:gd name="connsiteX3" fmla="*/ 1626237 w 3249297"/>
                  <a:gd name="connsiteY3" fmla="*/ 0 h 3166110"/>
                  <a:gd name="connsiteX4" fmla="*/ 3249297 w 3249297"/>
                  <a:gd name="connsiteY4" fmla="*/ 1337310 h 3166110"/>
                  <a:gd name="connsiteX5" fmla="*/ 2700657 w 3249297"/>
                  <a:gd name="connsiteY5" fmla="*/ 3166110 h 3166110"/>
                  <a:gd name="connsiteX6" fmla="*/ 2334897 w 3249297"/>
                  <a:gd name="connsiteY6" fmla="*/ 3166110 h 3166110"/>
                  <a:gd name="connsiteX7" fmla="*/ 2780667 w 3249297"/>
                  <a:gd name="connsiteY7" fmla="*/ 1360170 h 3166110"/>
                  <a:gd name="connsiteX8" fmla="*/ 1591947 w 3249297"/>
                  <a:gd name="connsiteY8" fmla="*/ 514350 h 3166110"/>
                  <a:gd name="connsiteX9" fmla="*/ 506097 w 3249297"/>
                  <a:gd name="connsiteY9" fmla="*/ 1360170 h 3166110"/>
                  <a:gd name="connsiteX10" fmla="*/ 1043307 w 3249297"/>
                  <a:gd name="connsiteY10" fmla="*/ 3154680 h 3166110"/>
                  <a:gd name="connsiteX0" fmla="*/ 1024678 w 3230668"/>
                  <a:gd name="connsiteY0" fmla="*/ 3154680 h 3166110"/>
                  <a:gd name="connsiteX1" fmla="*/ 647488 w 3230668"/>
                  <a:gd name="connsiteY1" fmla="*/ 3154680 h 3166110"/>
                  <a:gd name="connsiteX2" fmla="*/ 7408 w 3230668"/>
                  <a:gd name="connsiteY2" fmla="*/ 1417320 h 3166110"/>
                  <a:gd name="connsiteX3" fmla="*/ 1607608 w 3230668"/>
                  <a:gd name="connsiteY3" fmla="*/ 0 h 3166110"/>
                  <a:gd name="connsiteX4" fmla="*/ 3230668 w 3230668"/>
                  <a:gd name="connsiteY4" fmla="*/ 1337310 h 3166110"/>
                  <a:gd name="connsiteX5" fmla="*/ 2682028 w 3230668"/>
                  <a:gd name="connsiteY5" fmla="*/ 3166110 h 3166110"/>
                  <a:gd name="connsiteX6" fmla="*/ 2316268 w 3230668"/>
                  <a:gd name="connsiteY6" fmla="*/ 3166110 h 3166110"/>
                  <a:gd name="connsiteX7" fmla="*/ 2762038 w 3230668"/>
                  <a:gd name="connsiteY7" fmla="*/ 1360170 h 3166110"/>
                  <a:gd name="connsiteX8" fmla="*/ 1573318 w 3230668"/>
                  <a:gd name="connsiteY8" fmla="*/ 514350 h 3166110"/>
                  <a:gd name="connsiteX9" fmla="*/ 487468 w 3230668"/>
                  <a:gd name="connsiteY9" fmla="*/ 1360170 h 3166110"/>
                  <a:gd name="connsiteX10" fmla="*/ 1024678 w 3230668"/>
                  <a:gd name="connsiteY10" fmla="*/ 3154680 h 3166110"/>
                  <a:gd name="connsiteX0" fmla="*/ 1024678 w 3230668"/>
                  <a:gd name="connsiteY0" fmla="*/ 3154680 h 3166110"/>
                  <a:gd name="connsiteX1" fmla="*/ 647488 w 3230668"/>
                  <a:gd name="connsiteY1" fmla="*/ 3154680 h 3166110"/>
                  <a:gd name="connsiteX2" fmla="*/ 7408 w 3230668"/>
                  <a:gd name="connsiteY2" fmla="*/ 1417320 h 3166110"/>
                  <a:gd name="connsiteX3" fmla="*/ 1607608 w 3230668"/>
                  <a:gd name="connsiteY3" fmla="*/ 0 h 3166110"/>
                  <a:gd name="connsiteX4" fmla="*/ 3230668 w 3230668"/>
                  <a:gd name="connsiteY4" fmla="*/ 1337310 h 3166110"/>
                  <a:gd name="connsiteX5" fmla="*/ 2682028 w 3230668"/>
                  <a:gd name="connsiteY5" fmla="*/ 3166110 h 3166110"/>
                  <a:gd name="connsiteX6" fmla="*/ 2316268 w 3230668"/>
                  <a:gd name="connsiteY6" fmla="*/ 3166110 h 3166110"/>
                  <a:gd name="connsiteX7" fmla="*/ 2762038 w 3230668"/>
                  <a:gd name="connsiteY7" fmla="*/ 1360170 h 3166110"/>
                  <a:gd name="connsiteX8" fmla="*/ 1573318 w 3230668"/>
                  <a:gd name="connsiteY8" fmla="*/ 514350 h 3166110"/>
                  <a:gd name="connsiteX9" fmla="*/ 487468 w 3230668"/>
                  <a:gd name="connsiteY9" fmla="*/ 1360170 h 3166110"/>
                  <a:gd name="connsiteX10" fmla="*/ 1024678 w 3230668"/>
                  <a:gd name="connsiteY10" fmla="*/ 3154680 h 3166110"/>
                  <a:gd name="connsiteX0" fmla="*/ 1024678 w 3230668"/>
                  <a:gd name="connsiteY0" fmla="*/ 3154680 h 3166110"/>
                  <a:gd name="connsiteX1" fmla="*/ 647488 w 3230668"/>
                  <a:gd name="connsiteY1" fmla="*/ 3154680 h 3166110"/>
                  <a:gd name="connsiteX2" fmla="*/ 7408 w 3230668"/>
                  <a:gd name="connsiteY2" fmla="*/ 1417320 h 3166110"/>
                  <a:gd name="connsiteX3" fmla="*/ 1607608 w 3230668"/>
                  <a:gd name="connsiteY3" fmla="*/ 0 h 3166110"/>
                  <a:gd name="connsiteX4" fmla="*/ 3230668 w 3230668"/>
                  <a:gd name="connsiteY4" fmla="*/ 1337310 h 3166110"/>
                  <a:gd name="connsiteX5" fmla="*/ 2682028 w 3230668"/>
                  <a:gd name="connsiteY5" fmla="*/ 3166110 h 3166110"/>
                  <a:gd name="connsiteX6" fmla="*/ 2316268 w 3230668"/>
                  <a:gd name="connsiteY6" fmla="*/ 3166110 h 3166110"/>
                  <a:gd name="connsiteX7" fmla="*/ 2762038 w 3230668"/>
                  <a:gd name="connsiteY7" fmla="*/ 1360170 h 3166110"/>
                  <a:gd name="connsiteX8" fmla="*/ 1573318 w 3230668"/>
                  <a:gd name="connsiteY8" fmla="*/ 514350 h 3166110"/>
                  <a:gd name="connsiteX9" fmla="*/ 487468 w 3230668"/>
                  <a:gd name="connsiteY9" fmla="*/ 1360170 h 3166110"/>
                  <a:gd name="connsiteX10" fmla="*/ 1024678 w 3230668"/>
                  <a:gd name="connsiteY10" fmla="*/ 3154680 h 3166110"/>
                  <a:gd name="connsiteX0" fmla="*/ 1024678 w 3230668"/>
                  <a:gd name="connsiteY0" fmla="*/ 3154787 h 3166217"/>
                  <a:gd name="connsiteX1" fmla="*/ 647488 w 3230668"/>
                  <a:gd name="connsiteY1" fmla="*/ 3154787 h 3166217"/>
                  <a:gd name="connsiteX2" fmla="*/ 7408 w 3230668"/>
                  <a:gd name="connsiteY2" fmla="*/ 1417427 h 3166217"/>
                  <a:gd name="connsiteX3" fmla="*/ 1607608 w 3230668"/>
                  <a:gd name="connsiteY3" fmla="*/ 107 h 3166217"/>
                  <a:gd name="connsiteX4" fmla="*/ 3230668 w 3230668"/>
                  <a:gd name="connsiteY4" fmla="*/ 1337417 h 3166217"/>
                  <a:gd name="connsiteX5" fmla="*/ 2682028 w 3230668"/>
                  <a:gd name="connsiteY5" fmla="*/ 3166217 h 3166217"/>
                  <a:gd name="connsiteX6" fmla="*/ 2316268 w 3230668"/>
                  <a:gd name="connsiteY6" fmla="*/ 3166217 h 3166217"/>
                  <a:gd name="connsiteX7" fmla="*/ 2762038 w 3230668"/>
                  <a:gd name="connsiteY7" fmla="*/ 1360277 h 3166217"/>
                  <a:gd name="connsiteX8" fmla="*/ 1573318 w 3230668"/>
                  <a:gd name="connsiteY8" fmla="*/ 514457 h 3166217"/>
                  <a:gd name="connsiteX9" fmla="*/ 487468 w 3230668"/>
                  <a:gd name="connsiteY9" fmla="*/ 1360277 h 3166217"/>
                  <a:gd name="connsiteX10" fmla="*/ 1024678 w 3230668"/>
                  <a:gd name="connsiteY10" fmla="*/ 3154787 h 3166217"/>
                  <a:gd name="connsiteX0" fmla="*/ 1024678 w 3230734"/>
                  <a:gd name="connsiteY0" fmla="*/ 3154799 h 3166229"/>
                  <a:gd name="connsiteX1" fmla="*/ 647488 w 3230734"/>
                  <a:gd name="connsiteY1" fmla="*/ 3154799 h 3166229"/>
                  <a:gd name="connsiteX2" fmla="*/ 7408 w 3230734"/>
                  <a:gd name="connsiteY2" fmla="*/ 1417439 h 3166229"/>
                  <a:gd name="connsiteX3" fmla="*/ 1607608 w 3230734"/>
                  <a:gd name="connsiteY3" fmla="*/ 119 h 3166229"/>
                  <a:gd name="connsiteX4" fmla="*/ 3230668 w 3230734"/>
                  <a:gd name="connsiteY4" fmla="*/ 1337429 h 3166229"/>
                  <a:gd name="connsiteX5" fmla="*/ 2682028 w 3230734"/>
                  <a:gd name="connsiteY5" fmla="*/ 3166229 h 3166229"/>
                  <a:gd name="connsiteX6" fmla="*/ 2316268 w 3230734"/>
                  <a:gd name="connsiteY6" fmla="*/ 3166229 h 3166229"/>
                  <a:gd name="connsiteX7" fmla="*/ 2762038 w 3230734"/>
                  <a:gd name="connsiteY7" fmla="*/ 1360289 h 3166229"/>
                  <a:gd name="connsiteX8" fmla="*/ 1573318 w 3230734"/>
                  <a:gd name="connsiteY8" fmla="*/ 514469 h 3166229"/>
                  <a:gd name="connsiteX9" fmla="*/ 487468 w 3230734"/>
                  <a:gd name="connsiteY9" fmla="*/ 1360289 h 3166229"/>
                  <a:gd name="connsiteX10" fmla="*/ 1024678 w 3230734"/>
                  <a:gd name="connsiteY10" fmla="*/ 3154799 h 3166229"/>
                  <a:gd name="connsiteX0" fmla="*/ 1024678 w 3232740"/>
                  <a:gd name="connsiteY0" fmla="*/ 3154799 h 3166229"/>
                  <a:gd name="connsiteX1" fmla="*/ 647488 w 3232740"/>
                  <a:gd name="connsiteY1" fmla="*/ 3154799 h 3166229"/>
                  <a:gd name="connsiteX2" fmla="*/ 7408 w 3232740"/>
                  <a:gd name="connsiteY2" fmla="*/ 1417439 h 3166229"/>
                  <a:gd name="connsiteX3" fmla="*/ 1607608 w 3232740"/>
                  <a:gd name="connsiteY3" fmla="*/ 119 h 3166229"/>
                  <a:gd name="connsiteX4" fmla="*/ 3230668 w 3232740"/>
                  <a:gd name="connsiteY4" fmla="*/ 1337429 h 3166229"/>
                  <a:gd name="connsiteX5" fmla="*/ 2682028 w 3232740"/>
                  <a:gd name="connsiteY5" fmla="*/ 3166229 h 3166229"/>
                  <a:gd name="connsiteX6" fmla="*/ 2316268 w 3232740"/>
                  <a:gd name="connsiteY6" fmla="*/ 3166229 h 3166229"/>
                  <a:gd name="connsiteX7" fmla="*/ 2762038 w 3232740"/>
                  <a:gd name="connsiteY7" fmla="*/ 1360289 h 3166229"/>
                  <a:gd name="connsiteX8" fmla="*/ 1573318 w 3232740"/>
                  <a:gd name="connsiteY8" fmla="*/ 514469 h 3166229"/>
                  <a:gd name="connsiteX9" fmla="*/ 487468 w 3232740"/>
                  <a:gd name="connsiteY9" fmla="*/ 1360289 h 3166229"/>
                  <a:gd name="connsiteX10" fmla="*/ 1024678 w 3232740"/>
                  <a:gd name="connsiteY10" fmla="*/ 3154799 h 3166229"/>
                  <a:gd name="connsiteX0" fmla="*/ 1024678 w 3232740"/>
                  <a:gd name="connsiteY0" fmla="*/ 3154801 h 3166231"/>
                  <a:gd name="connsiteX1" fmla="*/ 647488 w 3232740"/>
                  <a:gd name="connsiteY1" fmla="*/ 3154801 h 3166231"/>
                  <a:gd name="connsiteX2" fmla="*/ 7408 w 3232740"/>
                  <a:gd name="connsiteY2" fmla="*/ 1417441 h 3166231"/>
                  <a:gd name="connsiteX3" fmla="*/ 1607608 w 3232740"/>
                  <a:gd name="connsiteY3" fmla="*/ 121 h 3166231"/>
                  <a:gd name="connsiteX4" fmla="*/ 3230668 w 3232740"/>
                  <a:gd name="connsiteY4" fmla="*/ 1337431 h 3166231"/>
                  <a:gd name="connsiteX5" fmla="*/ 2682028 w 3232740"/>
                  <a:gd name="connsiteY5" fmla="*/ 3166231 h 3166231"/>
                  <a:gd name="connsiteX6" fmla="*/ 2316268 w 3232740"/>
                  <a:gd name="connsiteY6" fmla="*/ 3166231 h 3166231"/>
                  <a:gd name="connsiteX7" fmla="*/ 2762038 w 3232740"/>
                  <a:gd name="connsiteY7" fmla="*/ 1360291 h 3166231"/>
                  <a:gd name="connsiteX8" fmla="*/ 1573318 w 3232740"/>
                  <a:gd name="connsiteY8" fmla="*/ 514471 h 3166231"/>
                  <a:gd name="connsiteX9" fmla="*/ 487468 w 3232740"/>
                  <a:gd name="connsiteY9" fmla="*/ 1360291 h 3166231"/>
                  <a:gd name="connsiteX10" fmla="*/ 1024678 w 3232740"/>
                  <a:gd name="connsiteY10" fmla="*/ 3154801 h 3166231"/>
                  <a:gd name="connsiteX0" fmla="*/ 1024678 w 3234187"/>
                  <a:gd name="connsiteY0" fmla="*/ 3154801 h 3166231"/>
                  <a:gd name="connsiteX1" fmla="*/ 647488 w 3234187"/>
                  <a:gd name="connsiteY1" fmla="*/ 3154801 h 3166231"/>
                  <a:gd name="connsiteX2" fmla="*/ 7408 w 3234187"/>
                  <a:gd name="connsiteY2" fmla="*/ 1417441 h 3166231"/>
                  <a:gd name="connsiteX3" fmla="*/ 1607608 w 3234187"/>
                  <a:gd name="connsiteY3" fmla="*/ 121 h 3166231"/>
                  <a:gd name="connsiteX4" fmla="*/ 3230668 w 3234187"/>
                  <a:gd name="connsiteY4" fmla="*/ 1337431 h 3166231"/>
                  <a:gd name="connsiteX5" fmla="*/ 2682028 w 3234187"/>
                  <a:gd name="connsiteY5" fmla="*/ 3166231 h 3166231"/>
                  <a:gd name="connsiteX6" fmla="*/ 2316268 w 3234187"/>
                  <a:gd name="connsiteY6" fmla="*/ 3166231 h 3166231"/>
                  <a:gd name="connsiteX7" fmla="*/ 2762038 w 3234187"/>
                  <a:gd name="connsiteY7" fmla="*/ 1360291 h 3166231"/>
                  <a:gd name="connsiteX8" fmla="*/ 1573318 w 3234187"/>
                  <a:gd name="connsiteY8" fmla="*/ 514471 h 3166231"/>
                  <a:gd name="connsiteX9" fmla="*/ 487468 w 3234187"/>
                  <a:gd name="connsiteY9" fmla="*/ 1360291 h 3166231"/>
                  <a:gd name="connsiteX10" fmla="*/ 1024678 w 323418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  <a:gd name="connsiteX0" fmla="*/ 1024678 w 3235347"/>
                  <a:gd name="connsiteY0" fmla="*/ 3154801 h 3166231"/>
                  <a:gd name="connsiteX1" fmla="*/ 647488 w 3235347"/>
                  <a:gd name="connsiteY1" fmla="*/ 3154801 h 3166231"/>
                  <a:gd name="connsiteX2" fmla="*/ 7408 w 3235347"/>
                  <a:gd name="connsiteY2" fmla="*/ 1417441 h 3166231"/>
                  <a:gd name="connsiteX3" fmla="*/ 1607608 w 3235347"/>
                  <a:gd name="connsiteY3" fmla="*/ 121 h 3166231"/>
                  <a:gd name="connsiteX4" fmla="*/ 3230668 w 3235347"/>
                  <a:gd name="connsiteY4" fmla="*/ 1337431 h 3166231"/>
                  <a:gd name="connsiteX5" fmla="*/ 2682028 w 3235347"/>
                  <a:gd name="connsiteY5" fmla="*/ 3166231 h 3166231"/>
                  <a:gd name="connsiteX6" fmla="*/ 2316268 w 3235347"/>
                  <a:gd name="connsiteY6" fmla="*/ 3166231 h 3166231"/>
                  <a:gd name="connsiteX7" fmla="*/ 2762038 w 3235347"/>
                  <a:gd name="connsiteY7" fmla="*/ 1360291 h 3166231"/>
                  <a:gd name="connsiteX8" fmla="*/ 1573318 w 3235347"/>
                  <a:gd name="connsiteY8" fmla="*/ 514471 h 3166231"/>
                  <a:gd name="connsiteX9" fmla="*/ 487468 w 3235347"/>
                  <a:gd name="connsiteY9" fmla="*/ 1360291 h 3166231"/>
                  <a:gd name="connsiteX10" fmla="*/ 1024678 w 3235347"/>
                  <a:gd name="connsiteY10" fmla="*/ 3154801 h 316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35347" h="3166231">
                    <a:moveTo>
                      <a:pt x="1024678" y="3154801"/>
                    </a:moveTo>
                    <a:lnTo>
                      <a:pt x="647488" y="3154801"/>
                    </a:lnTo>
                    <a:cubicBezTo>
                      <a:pt x="411268" y="2541391"/>
                      <a:pt x="-64982" y="2179441"/>
                      <a:pt x="7408" y="1417441"/>
                    </a:cubicBezTo>
                    <a:cubicBezTo>
                      <a:pt x="72178" y="773551"/>
                      <a:pt x="617008" y="15361"/>
                      <a:pt x="1607608" y="121"/>
                    </a:cubicBezTo>
                    <a:cubicBezTo>
                      <a:pt x="2594398" y="-11309"/>
                      <a:pt x="3203998" y="788791"/>
                      <a:pt x="3230668" y="1337431"/>
                    </a:cubicBezTo>
                    <a:cubicBezTo>
                      <a:pt x="3276388" y="1969891"/>
                      <a:pt x="2979208" y="2522341"/>
                      <a:pt x="2682028" y="3166231"/>
                    </a:cubicBezTo>
                    <a:lnTo>
                      <a:pt x="2316268" y="3166231"/>
                    </a:lnTo>
                    <a:cubicBezTo>
                      <a:pt x="2293408" y="2621401"/>
                      <a:pt x="2922058" y="1985131"/>
                      <a:pt x="2762038" y="1360291"/>
                    </a:cubicBezTo>
                    <a:cubicBezTo>
                      <a:pt x="2628688" y="872611"/>
                      <a:pt x="2152438" y="510661"/>
                      <a:pt x="1573318" y="514471"/>
                    </a:cubicBezTo>
                    <a:cubicBezTo>
                      <a:pt x="971338" y="533521"/>
                      <a:pt x="517948" y="975481"/>
                      <a:pt x="487468" y="1360291"/>
                    </a:cubicBezTo>
                    <a:cubicBezTo>
                      <a:pt x="415078" y="2198491"/>
                      <a:pt x="982768" y="2613781"/>
                      <a:pt x="1024678" y="3154801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5020558" y="4638071"/>
                <a:ext cx="1943100" cy="40005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4996333" y="5072411"/>
                <a:ext cx="1943100" cy="40005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5101225" y="5506751"/>
                <a:ext cx="1781765" cy="40005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5501933" y="5941091"/>
                <a:ext cx="981665" cy="320040"/>
              </a:xfrm>
              <a:custGeom>
                <a:avLst/>
                <a:gdLst>
                  <a:gd name="connsiteX0" fmla="*/ 0 w 981665"/>
                  <a:gd name="connsiteY0" fmla="*/ 0 h 320040"/>
                  <a:gd name="connsiteX1" fmla="*/ 981665 w 981665"/>
                  <a:gd name="connsiteY1" fmla="*/ 0 h 320040"/>
                  <a:gd name="connsiteX2" fmla="*/ 661625 w 981665"/>
                  <a:gd name="connsiteY2" fmla="*/ 320040 h 320040"/>
                  <a:gd name="connsiteX3" fmla="*/ 320040 w 981665"/>
                  <a:gd name="connsiteY3" fmla="*/ 320039 h 320040"/>
                  <a:gd name="connsiteX4" fmla="*/ 6502 w 981665"/>
                  <a:gd name="connsiteY4" fmla="*/ 64498 h 320040"/>
                  <a:gd name="connsiteX5" fmla="*/ 0 w 981665"/>
                  <a:gd name="connsiteY5" fmla="*/ 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1665" h="320040">
                    <a:moveTo>
                      <a:pt x="0" y="0"/>
                    </a:moveTo>
                    <a:lnTo>
                      <a:pt x="981665" y="0"/>
                    </a:lnTo>
                    <a:cubicBezTo>
                      <a:pt x="981665" y="176753"/>
                      <a:pt x="838378" y="320040"/>
                      <a:pt x="661625" y="320040"/>
                    </a:cubicBezTo>
                    <a:lnTo>
                      <a:pt x="320040" y="320039"/>
                    </a:lnTo>
                    <a:cubicBezTo>
                      <a:pt x="165381" y="320039"/>
                      <a:pt x="36345" y="210335"/>
                      <a:pt x="6502" y="6449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2" name="任意多边形 11"/>
            <p:cNvSpPr/>
            <p:nvPr/>
          </p:nvSpPr>
          <p:spPr>
            <a:xfrm>
              <a:off x="5395127" y="2724858"/>
              <a:ext cx="1230738" cy="1878925"/>
            </a:xfrm>
            <a:custGeom>
              <a:avLst/>
              <a:gdLst>
                <a:gd name="connsiteX0" fmla="*/ 596980 w 1230738"/>
                <a:gd name="connsiteY0" fmla="*/ 44562 h 1878925"/>
                <a:gd name="connsiteX1" fmla="*/ 793369 w 1230738"/>
                <a:gd name="connsiteY1" fmla="*/ 240951 h 1878925"/>
                <a:gd name="connsiteX2" fmla="*/ 596980 w 1230738"/>
                <a:gd name="connsiteY2" fmla="*/ 437340 h 1878925"/>
                <a:gd name="connsiteX3" fmla="*/ 400591 w 1230738"/>
                <a:gd name="connsiteY3" fmla="*/ 240951 h 1878925"/>
                <a:gd name="connsiteX4" fmla="*/ 596980 w 1230738"/>
                <a:gd name="connsiteY4" fmla="*/ 44562 h 1878925"/>
                <a:gd name="connsiteX5" fmla="*/ 1169757 w 1230738"/>
                <a:gd name="connsiteY5" fmla="*/ 16353 h 1878925"/>
                <a:gd name="connsiteX6" fmla="*/ 1169758 w 1230738"/>
                <a:gd name="connsiteY6" fmla="*/ 16354 h 1878925"/>
                <a:gd name="connsiteX7" fmla="*/ 1169757 w 1230738"/>
                <a:gd name="connsiteY7" fmla="*/ 16354 h 1878925"/>
                <a:gd name="connsiteX8" fmla="*/ 1123867 w 1230738"/>
                <a:gd name="connsiteY8" fmla="*/ 923 h 1878925"/>
                <a:gd name="connsiteX9" fmla="*/ 1169757 w 1230738"/>
                <a:gd name="connsiteY9" fmla="*/ 16354 h 1878925"/>
                <a:gd name="connsiteX10" fmla="*/ 1206066 w 1230738"/>
                <a:gd name="connsiteY10" fmla="*/ 48380 h 1878925"/>
                <a:gd name="connsiteX11" fmla="*/ 1214384 w 1230738"/>
                <a:gd name="connsiteY11" fmla="*/ 182903 h 1878925"/>
                <a:gd name="connsiteX12" fmla="*/ 890150 w 1230738"/>
                <a:gd name="connsiteY12" fmla="*/ 744492 h 1878925"/>
                <a:gd name="connsiteX13" fmla="*/ 890150 w 1230738"/>
                <a:gd name="connsiteY13" fmla="*/ 1273735 h 1878925"/>
                <a:gd name="connsiteX14" fmla="*/ 867614 w 1230738"/>
                <a:gd name="connsiteY14" fmla="*/ 1273735 h 1878925"/>
                <a:gd name="connsiteX15" fmla="*/ 867614 w 1230738"/>
                <a:gd name="connsiteY15" fmla="*/ 1757002 h 1878925"/>
                <a:gd name="connsiteX16" fmla="*/ 745691 w 1230738"/>
                <a:gd name="connsiteY16" fmla="*/ 1878925 h 1878925"/>
                <a:gd name="connsiteX17" fmla="*/ 745691 w 1230738"/>
                <a:gd name="connsiteY17" fmla="*/ 1878924 h 1878925"/>
                <a:gd name="connsiteX18" fmla="*/ 623768 w 1230738"/>
                <a:gd name="connsiteY18" fmla="*/ 1757001 h 1878925"/>
                <a:gd name="connsiteX19" fmla="*/ 623768 w 1230738"/>
                <a:gd name="connsiteY19" fmla="*/ 1273735 h 1878925"/>
                <a:gd name="connsiteX20" fmla="*/ 572756 w 1230738"/>
                <a:gd name="connsiteY20" fmla="*/ 1273735 h 1878925"/>
                <a:gd name="connsiteX21" fmla="*/ 572756 w 1230738"/>
                <a:gd name="connsiteY21" fmla="*/ 1757002 h 1878925"/>
                <a:gd name="connsiteX22" fmla="*/ 450833 w 1230738"/>
                <a:gd name="connsiteY22" fmla="*/ 1878925 h 1878925"/>
                <a:gd name="connsiteX23" fmla="*/ 450833 w 1230738"/>
                <a:gd name="connsiteY23" fmla="*/ 1878924 h 1878925"/>
                <a:gd name="connsiteX24" fmla="*/ 328909 w 1230738"/>
                <a:gd name="connsiteY24" fmla="*/ 1757001 h 1878925"/>
                <a:gd name="connsiteX25" fmla="*/ 328910 w 1230738"/>
                <a:gd name="connsiteY25" fmla="*/ 1273735 h 1878925"/>
                <a:gd name="connsiteX26" fmla="*/ 304613 w 1230738"/>
                <a:gd name="connsiteY26" fmla="*/ 1273735 h 1878925"/>
                <a:gd name="connsiteX27" fmla="*/ 304613 w 1230738"/>
                <a:gd name="connsiteY27" fmla="*/ 682185 h 1878925"/>
                <a:gd name="connsiteX28" fmla="*/ 16354 w 1230738"/>
                <a:gd name="connsiteY28" fmla="*/ 182904 h 1878925"/>
                <a:gd name="connsiteX29" fmla="*/ 24672 w 1230738"/>
                <a:gd name="connsiteY29" fmla="*/ 48381 h 1878925"/>
                <a:gd name="connsiteX30" fmla="*/ 60981 w 1230738"/>
                <a:gd name="connsiteY30" fmla="*/ 16355 h 1878925"/>
                <a:gd name="connsiteX31" fmla="*/ 106871 w 1230738"/>
                <a:gd name="connsiteY31" fmla="*/ 924 h 1878925"/>
                <a:gd name="connsiteX32" fmla="*/ 227530 w 1230738"/>
                <a:gd name="connsiteY32" fmla="*/ 60982 h 1878925"/>
                <a:gd name="connsiteX33" fmla="*/ 464619 w 1230738"/>
                <a:gd name="connsiteY33" fmla="*/ 471630 h 1878925"/>
                <a:gd name="connsiteX34" fmla="*/ 766118 w 1230738"/>
                <a:gd name="connsiteY34" fmla="*/ 471630 h 1878925"/>
                <a:gd name="connsiteX35" fmla="*/ 1003208 w 1230738"/>
                <a:gd name="connsiteY35" fmla="*/ 60981 h 1878925"/>
                <a:gd name="connsiteX36" fmla="*/ 1123867 w 1230738"/>
                <a:gd name="connsiteY36" fmla="*/ 923 h 187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230738" h="1878925">
                  <a:moveTo>
                    <a:pt x="596980" y="44562"/>
                  </a:moveTo>
                  <a:cubicBezTo>
                    <a:pt x="705443" y="44562"/>
                    <a:pt x="793369" y="132488"/>
                    <a:pt x="793369" y="240951"/>
                  </a:cubicBezTo>
                  <a:cubicBezTo>
                    <a:pt x="793369" y="349414"/>
                    <a:pt x="705443" y="437340"/>
                    <a:pt x="596980" y="437340"/>
                  </a:cubicBezTo>
                  <a:cubicBezTo>
                    <a:pt x="488517" y="437340"/>
                    <a:pt x="400591" y="349414"/>
                    <a:pt x="400591" y="240951"/>
                  </a:cubicBezTo>
                  <a:cubicBezTo>
                    <a:pt x="400591" y="132488"/>
                    <a:pt x="488517" y="44562"/>
                    <a:pt x="596980" y="44562"/>
                  </a:cubicBezTo>
                  <a:close/>
                  <a:moveTo>
                    <a:pt x="1169757" y="16353"/>
                  </a:moveTo>
                  <a:lnTo>
                    <a:pt x="1169758" y="16354"/>
                  </a:lnTo>
                  <a:lnTo>
                    <a:pt x="1169757" y="16354"/>
                  </a:lnTo>
                  <a:close/>
                  <a:moveTo>
                    <a:pt x="1123867" y="923"/>
                  </a:moveTo>
                  <a:lnTo>
                    <a:pt x="1169757" y="16354"/>
                  </a:lnTo>
                  <a:lnTo>
                    <a:pt x="1206066" y="48380"/>
                  </a:lnTo>
                  <a:cubicBezTo>
                    <a:pt x="1234709" y="86289"/>
                    <a:pt x="1239635" y="139168"/>
                    <a:pt x="1214384" y="182903"/>
                  </a:cubicBezTo>
                  <a:lnTo>
                    <a:pt x="890150" y="744492"/>
                  </a:lnTo>
                  <a:lnTo>
                    <a:pt x="890150" y="1273735"/>
                  </a:lnTo>
                  <a:lnTo>
                    <a:pt x="867614" y="1273735"/>
                  </a:lnTo>
                  <a:lnTo>
                    <a:pt x="867614" y="1757002"/>
                  </a:lnTo>
                  <a:cubicBezTo>
                    <a:pt x="867614" y="1824338"/>
                    <a:pt x="813027" y="1878925"/>
                    <a:pt x="745691" y="1878925"/>
                  </a:cubicBezTo>
                  <a:lnTo>
                    <a:pt x="745691" y="1878924"/>
                  </a:lnTo>
                  <a:cubicBezTo>
                    <a:pt x="678355" y="1878924"/>
                    <a:pt x="623768" y="1824337"/>
                    <a:pt x="623768" y="1757001"/>
                  </a:cubicBezTo>
                  <a:lnTo>
                    <a:pt x="623768" y="1273735"/>
                  </a:lnTo>
                  <a:lnTo>
                    <a:pt x="572756" y="1273735"/>
                  </a:lnTo>
                  <a:lnTo>
                    <a:pt x="572756" y="1757002"/>
                  </a:lnTo>
                  <a:cubicBezTo>
                    <a:pt x="572756" y="1824338"/>
                    <a:pt x="518169" y="1878925"/>
                    <a:pt x="450833" y="1878925"/>
                  </a:cubicBezTo>
                  <a:lnTo>
                    <a:pt x="450833" y="1878924"/>
                  </a:lnTo>
                  <a:cubicBezTo>
                    <a:pt x="383496" y="1878924"/>
                    <a:pt x="328909" y="1824337"/>
                    <a:pt x="328909" y="1757001"/>
                  </a:cubicBezTo>
                  <a:lnTo>
                    <a:pt x="328910" y="1273735"/>
                  </a:lnTo>
                  <a:lnTo>
                    <a:pt x="304613" y="1273735"/>
                  </a:lnTo>
                  <a:lnTo>
                    <a:pt x="304613" y="682185"/>
                  </a:lnTo>
                  <a:lnTo>
                    <a:pt x="16354" y="182904"/>
                  </a:lnTo>
                  <a:cubicBezTo>
                    <a:pt x="-8897" y="139169"/>
                    <a:pt x="-3971" y="86290"/>
                    <a:pt x="24672" y="48381"/>
                  </a:cubicBezTo>
                  <a:lnTo>
                    <a:pt x="60981" y="16355"/>
                  </a:lnTo>
                  <a:lnTo>
                    <a:pt x="106871" y="924"/>
                  </a:lnTo>
                  <a:cubicBezTo>
                    <a:pt x="154023" y="-4927"/>
                    <a:pt x="202279" y="17246"/>
                    <a:pt x="227530" y="60982"/>
                  </a:cubicBezTo>
                  <a:lnTo>
                    <a:pt x="464619" y="471630"/>
                  </a:lnTo>
                  <a:lnTo>
                    <a:pt x="766118" y="471630"/>
                  </a:lnTo>
                  <a:lnTo>
                    <a:pt x="1003208" y="60981"/>
                  </a:lnTo>
                  <a:cubicBezTo>
                    <a:pt x="1028459" y="17245"/>
                    <a:pt x="1076715" y="-4928"/>
                    <a:pt x="1123867" y="923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8" name="Group 65"/>
          <p:cNvGrpSpPr/>
          <p:nvPr/>
        </p:nvGrpSpPr>
        <p:grpSpPr>
          <a:xfrm>
            <a:off x="7949434" y="1707159"/>
            <a:ext cx="2814114" cy="1184265"/>
            <a:chOff x="8797071" y="2489949"/>
            <a:chExt cx="2992361" cy="1122997"/>
          </a:xfrm>
        </p:grpSpPr>
        <p:sp>
          <p:nvSpPr>
            <p:cNvPr id="19" name="TextBox 66"/>
            <p:cNvSpPr txBox="1"/>
            <p:nvPr/>
          </p:nvSpPr>
          <p:spPr>
            <a:xfrm>
              <a:off x="8797071" y="2489949"/>
              <a:ext cx="1287267" cy="379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0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标题内容</a:t>
              </a:r>
            </a:p>
          </p:txBody>
        </p:sp>
        <p:sp>
          <p:nvSpPr>
            <p:cNvPr id="20" name="Rectangle 67"/>
            <p:cNvSpPr/>
            <p:nvPr/>
          </p:nvSpPr>
          <p:spPr>
            <a:xfrm>
              <a:off x="8797071" y="2842452"/>
              <a:ext cx="2992361" cy="770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65"/>
          <p:cNvGrpSpPr/>
          <p:nvPr/>
        </p:nvGrpSpPr>
        <p:grpSpPr>
          <a:xfrm>
            <a:off x="1137520" y="1719021"/>
            <a:ext cx="2902454" cy="1160541"/>
            <a:chOff x="8511122" y="2489949"/>
            <a:chExt cx="3086296" cy="1100500"/>
          </a:xfrm>
        </p:grpSpPr>
        <p:sp>
          <p:nvSpPr>
            <p:cNvPr id="22" name="TextBox 66"/>
            <p:cNvSpPr txBox="1"/>
            <p:nvPr/>
          </p:nvSpPr>
          <p:spPr>
            <a:xfrm>
              <a:off x="10310151" y="2489949"/>
              <a:ext cx="1287267" cy="379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0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标题内容</a:t>
              </a:r>
            </a:p>
          </p:txBody>
        </p:sp>
        <p:sp>
          <p:nvSpPr>
            <p:cNvPr id="23" name="Rectangle 67"/>
            <p:cNvSpPr/>
            <p:nvPr/>
          </p:nvSpPr>
          <p:spPr>
            <a:xfrm>
              <a:off x="8511122" y="2842452"/>
              <a:ext cx="3086296" cy="747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65"/>
          <p:cNvGrpSpPr/>
          <p:nvPr/>
        </p:nvGrpSpPr>
        <p:grpSpPr>
          <a:xfrm>
            <a:off x="1736676" y="4738870"/>
            <a:ext cx="2863839" cy="1184265"/>
            <a:chOff x="8552183" y="2489949"/>
            <a:chExt cx="3045235" cy="1122997"/>
          </a:xfrm>
        </p:grpSpPr>
        <p:sp>
          <p:nvSpPr>
            <p:cNvPr id="25" name="TextBox 66"/>
            <p:cNvSpPr txBox="1"/>
            <p:nvPr/>
          </p:nvSpPr>
          <p:spPr>
            <a:xfrm>
              <a:off x="10310151" y="2489949"/>
              <a:ext cx="128726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lnSpc>
                  <a:spcPct val="130000"/>
                </a:lnSpc>
                <a:defRPr b="1">
                  <a:solidFill>
                    <a:srgbClr val="D0672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defRPr>
              </a:lvl1pPr>
            </a:lstStyle>
            <a:p>
              <a:r>
                <a:rPr lang="zh-CN" altLang="en-US" sz="2000" b="0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标题内容</a:t>
              </a:r>
            </a:p>
          </p:txBody>
        </p:sp>
        <p:sp>
          <p:nvSpPr>
            <p:cNvPr id="26" name="Rectangle 67"/>
            <p:cNvSpPr/>
            <p:nvPr/>
          </p:nvSpPr>
          <p:spPr>
            <a:xfrm>
              <a:off x="8552183" y="2842452"/>
              <a:ext cx="3045235" cy="770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65"/>
          <p:cNvGrpSpPr/>
          <p:nvPr/>
        </p:nvGrpSpPr>
        <p:grpSpPr>
          <a:xfrm>
            <a:off x="7525148" y="4774357"/>
            <a:ext cx="3001626" cy="1184265"/>
            <a:chOff x="8797071" y="2489949"/>
            <a:chExt cx="3191750" cy="1122997"/>
          </a:xfrm>
        </p:grpSpPr>
        <p:sp>
          <p:nvSpPr>
            <p:cNvPr id="28" name="TextBox 66"/>
            <p:cNvSpPr txBox="1"/>
            <p:nvPr/>
          </p:nvSpPr>
          <p:spPr>
            <a:xfrm>
              <a:off x="8797071" y="2489949"/>
              <a:ext cx="128726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b="1">
                  <a:solidFill>
                    <a:srgbClr val="D0672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defRPr>
              </a:lvl1pPr>
            </a:lstStyle>
            <a:p>
              <a:r>
                <a:rPr lang="zh-CN" altLang="en-US" sz="2000" b="0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标题内容</a:t>
              </a:r>
            </a:p>
          </p:txBody>
        </p:sp>
        <p:sp>
          <p:nvSpPr>
            <p:cNvPr id="29" name="Rectangle 67"/>
            <p:cNvSpPr/>
            <p:nvPr/>
          </p:nvSpPr>
          <p:spPr>
            <a:xfrm>
              <a:off x="8797071" y="2842452"/>
              <a:ext cx="3191750" cy="770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箭头: V 形 21">
            <a:extLst>
              <a:ext uri="{FF2B5EF4-FFF2-40B4-BE49-F238E27FC236}">
                <a16:creationId xmlns:a16="http://schemas.microsoft.com/office/drawing/2014/main" id="{4D7DCDBF-8B6F-4952-9FBB-2F24AB71771B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箭头: V 形 22">
            <a:extLst>
              <a:ext uri="{FF2B5EF4-FFF2-40B4-BE49-F238E27FC236}">
                <a16:creationId xmlns:a16="http://schemas.microsoft.com/office/drawing/2014/main" id="{E790E8BB-CCCD-4E12-BF50-F83FF9E36DEE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94D6836-2531-4B57-A0CC-A9732DE12594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7B4E8917-FE2B-449D-B00F-6173C5679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898682CA-3426-43D4-89E6-977D11D12CFF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59558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4">
            <a:extLst>
              <a:ext uri="{FF2B5EF4-FFF2-40B4-BE49-F238E27FC236}">
                <a16:creationId xmlns:a16="http://schemas.microsoft.com/office/drawing/2014/main" id="{4BBEE8FC-0667-47D0-A439-BF25AB155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/>
        </p:blipFill>
        <p:spPr>
          <a:xfrm>
            <a:off x="323808" y="342980"/>
            <a:ext cx="11542797" cy="5118269"/>
          </a:xfrm>
          <a:prstGeom prst="rect">
            <a:avLst/>
          </a:prstGeom>
        </p:spPr>
      </p:pic>
      <p:sp>
        <p:nvSpPr>
          <p:cNvPr id="3" name="Rectangle: Rounded Corners 51">
            <a:extLst>
              <a:ext uri="{FF2B5EF4-FFF2-40B4-BE49-F238E27FC236}">
                <a16:creationId xmlns:a16="http://schemas.microsoft.com/office/drawing/2014/main" id="{CC4B8E7A-91E2-4F68-A5C3-D578F7633A8C}"/>
              </a:ext>
            </a:extLst>
          </p:cNvPr>
          <p:cNvSpPr/>
          <p:nvPr/>
        </p:nvSpPr>
        <p:spPr>
          <a:xfrm>
            <a:off x="9194223" y="2491359"/>
            <a:ext cx="2311977" cy="3626528"/>
          </a:xfrm>
          <a:prstGeom prst="roundRect">
            <a:avLst>
              <a:gd name="adj" fmla="val 1601"/>
            </a:avLst>
          </a:prstGeom>
          <a:solidFill>
            <a:schemeClr val="bg1"/>
          </a:solidFill>
          <a:ln>
            <a:noFill/>
          </a:ln>
          <a:effectLst>
            <a:outerShdw blurRad="508000" dist="317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>
              <a:solidFill>
                <a:schemeClr val="bg1"/>
              </a:solidFill>
            </a:endParaRPr>
          </a:p>
        </p:txBody>
      </p:sp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257C9124-8DD0-468E-ADAA-8B68D9EA9D0A}"/>
              </a:ext>
            </a:extLst>
          </p:cNvPr>
          <p:cNvSpPr/>
          <p:nvPr/>
        </p:nvSpPr>
        <p:spPr>
          <a:xfrm>
            <a:off x="6748198" y="2339911"/>
            <a:ext cx="2499506" cy="3929425"/>
          </a:xfrm>
          <a:prstGeom prst="roundRect">
            <a:avLst>
              <a:gd name="adj" fmla="val 1601"/>
            </a:avLst>
          </a:prstGeom>
          <a:solidFill>
            <a:schemeClr val="bg1"/>
          </a:solidFill>
          <a:ln>
            <a:noFill/>
          </a:ln>
          <a:effectLst>
            <a:outerShdw blurRad="508000" dist="317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>
              <a:solidFill>
                <a:schemeClr val="bg1"/>
              </a:solidFill>
            </a:endParaRPr>
          </a:p>
        </p:txBody>
      </p:sp>
      <p:sp>
        <p:nvSpPr>
          <p:cNvPr id="5" name="Rectangle: Rounded Corners 32">
            <a:extLst>
              <a:ext uri="{FF2B5EF4-FFF2-40B4-BE49-F238E27FC236}">
                <a16:creationId xmlns:a16="http://schemas.microsoft.com/office/drawing/2014/main" id="{A4CE57D8-EB5B-4F61-A69A-7281EA32B1C4}"/>
              </a:ext>
            </a:extLst>
          </p:cNvPr>
          <p:cNvSpPr/>
          <p:nvPr/>
        </p:nvSpPr>
        <p:spPr>
          <a:xfrm>
            <a:off x="4101020" y="2211853"/>
            <a:ext cx="2647177" cy="4185540"/>
          </a:xfrm>
          <a:prstGeom prst="roundRect">
            <a:avLst>
              <a:gd name="adj" fmla="val 1601"/>
            </a:avLst>
          </a:prstGeom>
          <a:gradFill>
            <a:gsLst>
              <a:gs pos="0">
                <a:srgbClr val="0070C0"/>
              </a:gs>
              <a:gs pos="100000">
                <a:srgbClr val="1D4BA1"/>
              </a:gs>
            </a:gsLst>
            <a:lin ang="2700000" scaled="0"/>
          </a:gradFill>
          <a:ln>
            <a:noFill/>
          </a:ln>
          <a:effectLst>
            <a:outerShdw blurRad="508000" dist="317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solidFill>
                <a:schemeClr val="bg1"/>
              </a:solidFill>
            </a:endParaRPr>
          </a:p>
        </p:txBody>
      </p:sp>
      <p:sp>
        <p:nvSpPr>
          <p:cNvPr id="51" name="TextBox 86">
            <a:extLst>
              <a:ext uri="{FF2B5EF4-FFF2-40B4-BE49-F238E27FC236}">
                <a16:creationId xmlns:a16="http://schemas.microsoft.com/office/drawing/2014/main" id="{D4992E38-8D08-4156-B4D0-CA26D4DAECE6}"/>
              </a:ext>
            </a:extLst>
          </p:cNvPr>
          <p:cNvSpPr txBox="1"/>
          <p:nvPr/>
        </p:nvSpPr>
        <p:spPr>
          <a:xfrm>
            <a:off x="1551814" y="2339911"/>
            <a:ext cx="1996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标题内容</a:t>
            </a:r>
            <a:endParaRPr lang="id-ID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grpSp>
        <p:nvGrpSpPr>
          <p:cNvPr id="52" name="Group 90">
            <a:extLst>
              <a:ext uri="{FF2B5EF4-FFF2-40B4-BE49-F238E27FC236}">
                <a16:creationId xmlns:a16="http://schemas.microsoft.com/office/drawing/2014/main" id="{339EEB4E-DC03-4B1E-9E82-D8256E1FCF9B}"/>
              </a:ext>
            </a:extLst>
          </p:cNvPr>
          <p:cNvGrpSpPr/>
          <p:nvPr/>
        </p:nvGrpSpPr>
        <p:grpSpPr>
          <a:xfrm>
            <a:off x="753638" y="2390986"/>
            <a:ext cx="596354" cy="596353"/>
            <a:chOff x="1265681" y="2366367"/>
            <a:chExt cx="935166" cy="935164"/>
          </a:xfrm>
        </p:grpSpPr>
        <p:sp>
          <p:nvSpPr>
            <p:cNvPr id="53" name="Oval 87">
              <a:extLst>
                <a:ext uri="{FF2B5EF4-FFF2-40B4-BE49-F238E27FC236}">
                  <a16:creationId xmlns:a16="http://schemas.microsoft.com/office/drawing/2014/main" id="{1BD76FCC-60FC-4694-B5BF-7D24CA63A75D}"/>
                </a:ext>
              </a:extLst>
            </p:cNvPr>
            <p:cNvSpPr/>
            <p:nvPr/>
          </p:nvSpPr>
          <p:spPr>
            <a:xfrm>
              <a:off x="1265681" y="2366367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6C60704B-D37A-42E3-A3B1-216EC4E38F5D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1531031" y="2643207"/>
              <a:ext cx="379110" cy="381482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Rectangle 89">
            <a:extLst>
              <a:ext uri="{FF2B5EF4-FFF2-40B4-BE49-F238E27FC236}">
                <a16:creationId xmlns:a16="http://schemas.microsoft.com/office/drawing/2014/main" id="{328DA015-5C5B-439A-9717-0FAAB6D794B4}"/>
              </a:ext>
            </a:extLst>
          </p:cNvPr>
          <p:cNvSpPr/>
          <p:nvPr/>
        </p:nvSpPr>
        <p:spPr>
          <a:xfrm>
            <a:off x="1551813" y="2647648"/>
            <a:ext cx="2256854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TextBox 91">
            <a:extLst>
              <a:ext uri="{FF2B5EF4-FFF2-40B4-BE49-F238E27FC236}">
                <a16:creationId xmlns:a16="http://schemas.microsoft.com/office/drawing/2014/main" id="{AFEA252D-0B3F-4D5B-8191-18FA61863BDA}"/>
              </a:ext>
            </a:extLst>
          </p:cNvPr>
          <p:cNvSpPr txBox="1"/>
          <p:nvPr/>
        </p:nvSpPr>
        <p:spPr>
          <a:xfrm>
            <a:off x="1551814" y="3841203"/>
            <a:ext cx="1996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标题内容</a:t>
            </a:r>
            <a:endParaRPr lang="id-ID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57" name="Rectangle 95">
            <a:extLst>
              <a:ext uri="{FF2B5EF4-FFF2-40B4-BE49-F238E27FC236}">
                <a16:creationId xmlns:a16="http://schemas.microsoft.com/office/drawing/2014/main" id="{3A21D8B0-25B3-4234-AE45-31125A5965A6}"/>
              </a:ext>
            </a:extLst>
          </p:cNvPr>
          <p:cNvSpPr/>
          <p:nvPr/>
        </p:nvSpPr>
        <p:spPr>
          <a:xfrm>
            <a:off x="1551813" y="4148939"/>
            <a:ext cx="2256854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Isosceles Triangle 122">
            <a:extLst>
              <a:ext uri="{FF2B5EF4-FFF2-40B4-BE49-F238E27FC236}">
                <a16:creationId xmlns:a16="http://schemas.microsoft.com/office/drawing/2014/main" id="{BA91E0B9-33DB-460B-8E41-E7899E76CDAF}"/>
              </a:ext>
            </a:extLst>
          </p:cNvPr>
          <p:cNvSpPr/>
          <p:nvPr/>
        </p:nvSpPr>
        <p:spPr>
          <a:xfrm rot="10800000">
            <a:off x="10339830" y="2491360"/>
            <a:ext cx="217324" cy="12041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123">
            <a:extLst>
              <a:ext uri="{FF2B5EF4-FFF2-40B4-BE49-F238E27FC236}">
                <a16:creationId xmlns:a16="http://schemas.microsoft.com/office/drawing/2014/main" id="{A5B2BD23-8C3D-4B44-AD89-B986088029D4}"/>
              </a:ext>
            </a:extLst>
          </p:cNvPr>
          <p:cNvSpPr/>
          <p:nvPr/>
        </p:nvSpPr>
        <p:spPr>
          <a:xfrm rot="10800000">
            <a:off x="7780627" y="2339911"/>
            <a:ext cx="217324" cy="12041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124">
            <a:extLst>
              <a:ext uri="{FF2B5EF4-FFF2-40B4-BE49-F238E27FC236}">
                <a16:creationId xmlns:a16="http://schemas.microsoft.com/office/drawing/2014/main" id="{EE4CD880-19CB-4EA7-8F37-7FBA3237BCC4}"/>
              </a:ext>
            </a:extLst>
          </p:cNvPr>
          <p:cNvSpPr/>
          <p:nvPr/>
        </p:nvSpPr>
        <p:spPr>
          <a:xfrm rot="10800000">
            <a:off x="5315946" y="2211854"/>
            <a:ext cx="217324" cy="12041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1">
            <a:extLst>
              <a:ext uri="{FF2B5EF4-FFF2-40B4-BE49-F238E27FC236}">
                <a16:creationId xmlns:a16="http://schemas.microsoft.com/office/drawing/2014/main" id="{BDF3C74C-0527-4EB1-ADCD-73B30874BCC6}"/>
              </a:ext>
            </a:extLst>
          </p:cNvPr>
          <p:cNvGrpSpPr/>
          <p:nvPr/>
        </p:nvGrpSpPr>
        <p:grpSpPr>
          <a:xfrm>
            <a:off x="753638" y="3892277"/>
            <a:ext cx="596354" cy="596353"/>
            <a:chOff x="971549" y="3840461"/>
            <a:chExt cx="596432" cy="596431"/>
          </a:xfrm>
        </p:grpSpPr>
        <p:sp>
          <p:nvSpPr>
            <p:cNvPr id="77" name="Oval 93">
              <a:extLst>
                <a:ext uri="{FF2B5EF4-FFF2-40B4-BE49-F238E27FC236}">
                  <a16:creationId xmlns:a16="http://schemas.microsoft.com/office/drawing/2014/main" id="{4CA4791C-A439-4AF1-AC7B-67B2FEF8D3AC}"/>
                </a:ext>
              </a:extLst>
            </p:cNvPr>
            <p:cNvSpPr/>
            <p:nvPr/>
          </p:nvSpPr>
          <p:spPr>
            <a:xfrm>
              <a:off x="971549" y="3840461"/>
              <a:ext cx="596432" cy="5964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86249418-DD54-4093-BA5A-F191D34C45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4431" y="4021860"/>
              <a:ext cx="310669" cy="233633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9" name="TextBox 6">
            <a:extLst>
              <a:ext uri="{FF2B5EF4-FFF2-40B4-BE49-F238E27FC236}">
                <a16:creationId xmlns:a16="http://schemas.microsoft.com/office/drawing/2014/main" id="{59F24191-FB5A-4E1D-BAD7-6CF2F7014C32}"/>
              </a:ext>
            </a:extLst>
          </p:cNvPr>
          <p:cNvSpPr txBox="1"/>
          <p:nvPr/>
        </p:nvSpPr>
        <p:spPr>
          <a:xfrm>
            <a:off x="4910437" y="712356"/>
            <a:ext cx="2369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altLang="zh-CN" sz="4000" b="1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7B4B6B2D-017B-4D7D-9165-F0AF014DE321}"/>
              </a:ext>
            </a:extLst>
          </p:cNvPr>
          <p:cNvSpPr txBox="1">
            <a:spLocks/>
          </p:cNvSpPr>
          <p:nvPr/>
        </p:nvSpPr>
        <p:spPr>
          <a:xfrm>
            <a:off x="7074146" y="3841202"/>
            <a:ext cx="1776139" cy="1352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A45B63AC-2189-40CD-ABBC-29C9FB6ED3C0}"/>
              </a:ext>
            </a:extLst>
          </p:cNvPr>
          <p:cNvSpPr txBox="1">
            <a:spLocks/>
          </p:cNvSpPr>
          <p:nvPr/>
        </p:nvSpPr>
        <p:spPr>
          <a:xfrm>
            <a:off x="9503916" y="3841202"/>
            <a:ext cx="1750174" cy="1352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TextBox 11">
            <a:extLst>
              <a:ext uri="{FF2B5EF4-FFF2-40B4-BE49-F238E27FC236}">
                <a16:creationId xmlns:a16="http://schemas.microsoft.com/office/drawing/2014/main" id="{3740BE11-C9E9-41E5-9488-264392811C50}"/>
              </a:ext>
            </a:extLst>
          </p:cNvPr>
          <p:cNvSpPr txBox="1"/>
          <p:nvPr/>
        </p:nvSpPr>
        <p:spPr>
          <a:xfrm>
            <a:off x="7247964" y="3139473"/>
            <a:ext cx="13202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altLang="zh-CN" sz="2000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3" name="TextBox 11">
            <a:extLst>
              <a:ext uri="{FF2B5EF4-FFF2-40B4-BE49-F238E27FC236}">
                <a16:creationId xmlns:a16="http://schemas.microsoft.com/office/drawing/2014/main" id="{58BB927B-FBBE-4738-93EB-B9D6CBE5D916}"/>
              </a:ext>
            </a:extLst>
          </p:cNvPr>
          <p:cNvSpPr txBox="1"/>
          <p:nvPr/>
        </p:nvSpPr>
        <p:spPr>
          <a:xfrm>
            <a:off x="9747470" y="3139275"/>
            <a:ext cx="13202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altLang="zh-CN" sz="2000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4B8780AC-62C5-41E7-AEEC-DAFD5B3C1D68}"/>
              </a:ext>
            </a:extLst>
          </p:cNvPr>
          <p:cNvSpPr txBox="1">
            <a:spLocks/>
          </p:cNvSpPr>
          <p:nvPr/>
        </p:nvSpPr>
        <p:spPr>
          <a:xfrm>
            <a:off x="4497845" y="3819088"/>
            <a:ext cx="1886019" cy="1352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7" name="TextBox 11">
            <a:extLst>
              <a:ext uri="{FF2B5EF4-FFF2-40B4-BE49-F238E27FC236}">
                <a16:creationId xmlns:a16="http://schemas.microsoft.com/office/drawing/2014/main" id="{669EB913-220E-4C66-A5B4-4BA6BE26AE34}"/>
              </a:ext>
            </a:extLst>
          </p:cNvPr>
          <p:cNvSpPr txBox="1"/>
          <p:nvPr/>
        </p:nvSpPr>
        <p:spPr>
          <a:xfrm>
            <a:off x="4780746" y="3139473"/>
            <a:ext cx="13202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altLang="zh-CN" sz="2400" b="1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8" name="TextBox 7">
            <a:extLst>
              <a:ext uri="{FF2B5EF4-FFF2-40B4-BE49-F238E27FC236}">
                <a16:creationId xmlns:a16="http://schemas.microsoft.com/office/drawing/2014/main" id="{2FCAE056-EB10-43FC-817E-F161A046B11C}"/>
              </a:ext>
            </a:extLst>
          </p:cNvPr>
          <p:cNvSpPr txBox="1"/>
          <p:nvPr/>
        </p:nvSpPr>
        <p:spPr>
          <a:xfrm>
            <a:off x="4589555" y="1444375"/>
            <a:ext cx="3011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</a:t>
            </a:r>
            <a:endParaRPr lang="id-ID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88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1" grpId="0"/>
      <p:bldP spid="55" grpId="0"/>
      <p:bldP spid="56" grpId="0"/>
      <p:bldP spid="57" grpId="0"/>
      <p:bldP spid="73" grpId="0" animBg="1"/>
      <p:bldP spid="74" grpId="0" animBg="1"/>
      <p:bldP spid="75" grpId="0" animBg="1"/>
      <p:bldP spid="79" grpId="0"/>
      <p:bldP spid="80" grpId="0"/>
      <p:bldP spid="81" grpId="0"/>
      <p:bldP spid="84" grpId="0"/>
      <p:bldP spid="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40391" y="3414198"/>
            <a:ext cx="11110913" cy="806450"/>
            <a:chOff x="444098" y="3162300"/>
            <a:chExt cx="11110913" cy="806450"/>
          </a:xfrm>
        </p:grpSpPr>
        <p:sp>
          <p:nvSpPr>
            <p:cNvPr id="11" name="Freeform 5"/>
            <p:cNvSpPr/>
            <p:nvPr/>
          </p:nvSpPr>
          <p:spPr bwMode="auto">
            <a:xfrm>
              <a:off x="496486" y="3162300"/>
              <a:ext cx="1222375" cy="373063"/>
            </a:xfrm>
            <a:custGeom>
              <a:avLst/>
              <a:gdLst>
                <a:gd name="T0" fmla="*/ 2452 w 3360"/>
                <a:gd name="T1" fmla="*/ 0 h 1014"/>
                <a:gd name="T2" fmla="*/ 2226 w 3360"/>
                <a:gd name="T3" fmla="*/ 30 h 1014"/>
                <a:gd name="T4" fmla="*/ 2420 w 3360"/>
                <a:gd name="T5" fmla="*/ 496 h 1014"/>
                <a:gd name="T6" fmla="*/ 2050 w 3360"/>
                <a:gd name="T7" fmla="*/ 72 h 1014"/>
                <a:gd name="T8" fmla="*/ 1698 w 3360"/>
                <a:gd name="T9" fmla="*/ 180 h 1014"/>
                <a:gd name="T10" fmla="*/ 1889 w 3360"/>
                <a:gd name="T11" fmla="*/ 640 h 1014"/>
                <a:gd name="T12" fmla="*/ 1538 w 3360"/>
                <a:gd name="T13" fmla="*/ 237 h 1014"/>
                <a:gd name="T14" fmla="*/ 1114 w 3360"/>
                <a:gd name="T15" fmla="*/ 407 h 1014"/>
                <a:gd name="T16" fmla="*/ 1275 w 3360"/>
                <a:gd name="T17" fmla="*/ 793 h 1014"/>
                <a:gd name="T18" fmla="*/ 988 w 3360"/>
                <a:gd name="T19" fmla="*/ 463 h 1014"/>
                <a:gd name="T20" fmla="*/ 656 w 3360"/>
                <a:gd name="T21" fmla="*/ 624 h 1014"/>
                <a:gd name="T22" fmla="*/ 771 w 3360"/>
                <a:gd name="T23" fmla="*/ 897 h 1014"/>
                <a:gd name="T24" fmla="*/ 572 w 3360"/>
                <a:gd name="T25" fmla="*/ 669 h 1014"/>
                <a:gd name="T26" fmla="*/ 0 w 3360"/>
                <a:gd name="T27" fmla="*/ 1014 h 1014"/>
                <a:gd name="T28" fmla="*/ 3360 w 3360"/>
                <a:gd name="T29" fmla="*/ 1014 h 1014"/>
                <a:gd name="T30" fmla="*/ 2452 w 3360"/>
                <a:gd name="T31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0"/>
                  </a:moveTo>
                  <a:cubicBezTo>
                    <a:pt x="2398" y="0"/>
                    <a:pt x="2321" y="10"/>
                    <a:pt x="2226" y="30"/>
                  </a:cubicBezTo>
                  <a:cubicBezTo>
                    <a:pt x="2319" y="261"/>
                    <a:pt x="2420" y="496"/>
                    <a:pt x="2420" y="496"/>
                  </a:cubicBezTo>
                  <a:lnTo>
                    <a:pt x="2050" y="72"/>
                  </a:lnTo>
                  <a:cubicBezTo>
                    <a:pt x="1945" y="101"/>
                    <a:pt x="1826" y="137"/>
                    <a:pt x="1698" y="180"/>
                  </a:cubicBezTo>
                  <a:cubicBezTo>
                    <a:pt x="1790" y="409"/>
                    <a:pt x="1889" y="640"/>
                    <a:pt x="1889" y="640"/>
                  </a:cubicBezTo>
                  <a:lnTo>
                    <a:pt x="1538" y="237"/>
                  </a:lnTo>
                  <a:cubicBezTo>
                    <a:pt x="1403" y="287"/>
                    <a:pt x="1260" y="344"/>
                    <a:pt x="1114" y="407"/>
                  </a:cubicBezTo>
                  <a:cubicBezTo>
                    <a:pt x="1196" y="610"/>
                    <a:pt x="1275" y="793"/>
                    <a:pt x="1275" y="793"/>
                  </a:cubicBezTo>
                  <a:lnTo>
                    <a:pt x="988" y="463"/>
                  </a:lnTo>
                  <a:cubicBezTo>
                    <a:pt x="878" y="514"/>
                    <a:pt x="767" y="567"/>
                    <a:pt x="656" y="624"/>
                  </a:cubicBezTo>
                  <a:cubicBezTo>
                    <a:pt x="719" y="777"/>
                    <a:pt x="771" y="897"/>
                    <a:pt x="771" y="897"/>
                  </a:cubicBezTo>
                  <a:lnTo>
                    <a:pt x="572" y="669"/>
                  </a:lnTo>
                  <a:cubicBezTo>
                    <a:pt x="375" y="774"/>
                    <a:pt x="181" y="889"/>
                    <a:pt x="0" y="1014"/>
                  </a:cubicBezTo>
                  <a:lnTo>
                    <a:pt x="3360" y="1014"/>
                  </a:lnTo>
                  <a:cubicBezTo>
                    <a:pt x="3360" y="1014"/>
                    <a:pt x="2786" y="0"/>
                    <a:pt x="2452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496486" y="3594100"/>
              <a:ext cx="1222375" cy="374650"/>
            </a:xfrm>
            <a:custGeom>
              <a:avLst/>
              <a:gdLst>
                <a:gd name="T0" fmla="*/ 2452 w 3360"/>
                <a:gd name="T1" fmla="*/ 1014 h 1014"/>
                <a:gd name="T2" fmla="*/ 2226 w 3360"/>
                <a:gd name="T3" fmla="*/ 983 h 1014"/>
                <a:gd name="T4" fmla="*/ 2420 w 3360"/>
                <a:gd name="T5" fmla="*/ 517 h 1014"/>
                <a:gd name="T6" fmla="*/ 2050 w 3360"/>
                <a:gd name="T7" fmla="*/ 941 h 1014"/>
                <a:gd name="T8" fmla="*/ 1698 w 3360"/>
                <a:gd name="T9" fmla="*/ 833 h 1014"/>
                <a:gd name="T10" fmla="*/ 1889 w 3360"/>
                <a:gd name="T11" fmla="*/ 373 h 1014"/>
                <a:gd name="T12" fmla="*/ 1538 w 3360"/>
                <a:gd name="T13" fmla="*/ 776 h 1014"/>
                <a:gd name="T14" fmla="*/ 1114 w 3360"/>
                <a:gd name="T15" fmla="*/ 606 h 1014"/>
                <a:gd name="T16" fmla="*/ 1275 w 3360"/>
                <a:gd name="T17" fmla="*/ 220 h 1014"/>
                <a:gd name="T18" fmla="*/ 988 w 3360"/>
                <a:gd name="T19" fmla="*/ 550 h 1014"/>
                <a:gd name="T20" fmla="*/ 656 w 3360"/>
                <a:gd name="T21" fmla="*/ 389 h 1014"/>
                <a:gd name="T22" fmla="*/ 771 w 3360"/>
                <a:gd name="T23" fmla="*/ 116 h 1014"/>
                <a:gd name="T24" fmla="*/ 572 w 3360"/>
                <a:gd name="T25" fmla="*/ 345 h 1014"/>
                <a:gd name="T26" fmla="*/ 0 w 3360"/>
                <a:gd name="T27" fmla="*/ 0 h 1014"/>
                <a:gd name="T28" fmla="*/ 3360 w 3360"/>
                <a:gd name="T29" fmla="*/ 0 h 1014"/>
                <a:gd name="T30" fmla="*/ 2452 w 3360"/>
                <a:gd name="T31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1014"/>
                  </a:moveTo>
                  <a:cubicBezTo>
                    <a:pt x="2398" y="1014"/>
                    <a:pt x="2321" y="1003"/>
                    <a:pt x="2226" y="983"/>
                  </a:cubicBezTo>
                  <a:cubicBezTo>
                    <a:pt x="2319" y="752"/>
                    <a:pt x="2420" y="517"/>
                    <a:pt x="2420" y="517"/>
                  </a:cubicBezTo>
                  <a:lnTo>
                    <a:pt x="2050" y="941"/>
                  </a:lnTo>
                  <a:cubicBezTo>
                    <a:pt x="1945" y="913"/>
                    <a:pt x="1826" y="877"/>
                    <a:pt x="1698" y="833"/>
                  </a:cubicBezTo>
                  <a:cubicBezTo>
                    <a:pt x="1790" y="604"/>
                    <a:pt x="1889" y="373"/>
                    <a:pt x="1889" y="373"/>
                  </a:cubicBezTo>
                  <a:lnTo>
                    <a:pt x="1538" y="776"/>
                  </a:lnTo>
                  <a:cubicBezTo>
                    <a:pt x="1403" y="727"/>
                    <a:pt x="1260" y="670"/>
                    <a:pt x="1114" y="606"/>
                  </a:cubicBezTo>
                  <a:cubicBezTo>
                    <a:pt x="1196" y="404"/>
                    <a:pt x="1275" y="220"/>
                    <a:pt x="1275" y="220"/>
                  </a:cubicBezTo>
                  <a:lnTo>
                    <a:pt x="988" y="550"/>
                  </a:lnTo>
                  <a:cubicBezTo>
                    <a:pt x="878" y="500"/>
                    <a:pt x="767" y="446"/>
                    <a:pt x="656" y="389"/>
                  </a:cubicBezTo>
                  <a:cubicBezTo>
                    <a:pt x="719" y="236"/>
                    <a:pt x="771" y="116"/>
                    <a:pt x="771" y="116"/>
                  </a:cubicBezTo>
                  <a:lnTo>
                    <a:pt x="572" y="345"/>
                  </a:lnTo>
                  <a:cubicBezTo>
                    <a:pt x="375" y="240"/>
                    <a:pt x="181" y="124"/>
                    <a:pt x="0" y="0"/>
                  </a:cubicBezTo>
                  <a:lnTo>
                    <a:pt x="3360" y="0"/>
                  </a:lnTo>
                  <a:cubicBezTo>
                    <a:pt x="3360" y="0"/>
                    <a:pt x="2786" y="1014"/>
                    <a:pt x="2452" y="101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444098" y="3535363"/>
              <a:ext cx="10968038" cy="58738"/>
            </a:xfrm>
            <a:custGeom>
              <a:avLst/>
              <a:gdLst>
                <a:gd name="T0" fmla="*/ 80 w 30160"/>
                <a:gd name="T1" fmla="*/ 160 h 160"/>
                <a:gd name="T2" fmla="*/ 0 w 30160"/>
                <a:gd name="T3" fmla="*/ 80 h 160"/>
                <a:gd name="T4" fmla="*/ 80 w 30160"/>
                <a:gd name="T5" fmla="*/ 0 h 160"/>
                <a:gd name="T6" fmla="*/ 30080 w 30160"/>
                <a:gd name="T7" fmla="*/ 0 h 160"/>
                <a:gd name="T8" fmla="*/ 30160 w 30160"/>
                <a:gd name="T9" fmla="*/ 80 h 160"/>
                <a:gd name="T10" fmla="*/ 30080 w 30160"/>
                <a:gd name="T11" fmla="*/ 160 h 160"/>
                <a:gd name="T12" fmla="*/ 80 w 30160"/>
                <a:gd name="T13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lnTo>
                    <a:pt x="30080" y="0"/>
                  </a:lnTo>
                  <a:cubicBezTo>
                    <a:pt x="30124" y="0"/>
                    <a:pt x="30160" y="36"/>
                    <a:pt x="30160" y="80"/>
                  </a:cubicBezTo>
                  <a:cubicBezTo>
                    <a:pt x="30160" y="124"/>
                    <a:pt x="30124" y="160"/>
                    <a:pt x="30080" y="160"/>
                  </a:cubicBezTo>
                  <a:lnTo>
                    <a:pt x="80" y="16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11270848" y="3438525"/>
              <a:ext cx="284163" cy="252413"/>
            </a:xfrm>
            <a:custGeom>
              <a:avLst/>
              <a:gdLst>
                <a:gd name="T0" fmla="*/ 784 w 784"/>
                <a:gd name="T1" fmla="*/ 343 h 686"/>
                <a:gd name="T2" fmla="*/ 0 w 784"/>
                <a:gd name="T3" fmla="*/ 686 h 686"/>
                <a:gd name="T4" fmla="*/ 248 w 784"/>
                <a:gd name="T5" fmla="*/ 343 h 686"/>
                <a:gd name="T6" fmla="*/ 0 w 784"/>
                <a:gd name="T7" fmla="*/ 0 h 686"/>
                <a:gd name="T8" fmla="*/ 784 w 784"/>
                <a:gd name="T9" fmla="*/ 343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686">
                  <a:moveTo>
                    <a:pt x="784" y="343"/>
                  </a:moveTo>
                  <a:lnTo>
                    <a:pt x="0" y="686"/>
                  </a:lnTo>
                  <a:lnTo>
                    <a:pt x="248" y="343"/>
                  </a:lnTo>
                  <a:lnTo>
                    <a:pt x="0" y="0"/>
                  </a:lnTo>
                  <a:lnTo>
                    <a:pt x="784" y="34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3308870" y="3644518"/>
            <a:ext cx="298185" cy="29818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406057" y="3638168"/>
            <a:ext cx="298185" cy="29818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501974" y="3638168"/>
            <a:ext cx="298185" cy="29818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9597891" y="3638168"/>
            <a:ext cx="298185" cy="29818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9358731" y="2088203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116"/>
          <p:cNvSpPr>
            <a:spLocks noChangeAspect="1"/>
          </p:cNvSpPr>
          <p:nvPr/>
        </p:nvSpPr>
        <p:spPr bwMode="auto">
          <a:xfrm>
            <a:off x="5166897" y="2088203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116"/>
          <p:cNvSpPr>
            <a:spLocks noChangeAspect="1"/>
          </p:cNvSpPr>
          <p:nvPr/>
        </p:nvSpPr>
        <p:spPr bwMode="auto">
          <a:xfrm flipV="1">
            <a:off x="3070980" y="4017139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16"/>
          <p:cNvSpPr>
            <a:spLocks noChangeAspect="1"/>
          </p:cNvSpPr>
          <p:nvPr/>
        </p:nvSpPr>
        <p:spPr bwMode="auto">
          <a:xfrm flipV="1">
            <a:off x="7262814" y="4017139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080701" y="4781821"/>
            <a:ext cx="717929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spc="-15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01</a:t>
            </a:r>
            <a:endParaRPr lang="zh-CN" altLang="en-US" sz="2400" b="1" spc="-15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83681" y="4781821"/>
            <a:ext cx="717929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spc="-15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03</a:t>
            </a:r>
            <a:endParaRPr lang="zh-CN" altLang="en-US" sz="2400" b="1" spc="-15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67191" y="2318049"/>
            <a:ext cx="717929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spc="-15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02</a:t>
            </a:r>
            <a:endParaRPr lang="zh-CN" altLang="en-US" sz="2400" b="1" spc="-15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388018" y="2318049"/>
            <a:ext cx="717929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spc="-15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04</a:t>
            </a:r>
            <a:endParaRPr lang="zh-CN" altLang="en-US" sz="2400" b="1" spc="-15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63753" y="2712371"/>
            <a:ext cx="1799194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28" name="矩形 27"/>
          <p:cNvSpPr/>
          <p:nvPr/>
        </p:nvSpPr>
        <p:spPr>
          <a:xfrm>
            <a:off x="2563754" y="2399963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6751467" y="2712371"/>
            <a:ext cx="1799194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30" name="矩形 29"/>
          <p:cNvSpPr/>
          <p:nvPr/>
        </p:nvSpPr>
        <p:spPr>
          <a:xfrm>
            <a:off x="6751468" y="2399963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4655551" y="4478481"/>
            <a:ext cx="1799194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32" name="矩形 31"/>
          <p:cNvSpPr/>
          <p:nvPr/>
        </p:nvSpPr>
        <p:spPr>
          <a:xfrm>
            <a:off x="4655552" y="4166073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8847384" y="4478481"/>
            <a:ext cx="1799194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34" name="矩形 33"/>
          <p:cNvSpPr/>
          <p:nvPr/>
        </p:nvSpPr>
        <p:spPr>
          <a:xfrm>
            <a:off x="8847385" y="4166073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35" name="箭头: V 形 21">
            <a:extLst>
              <a:ext uri="{FF2B5EF4-FFF2-40B4-BE49-F238E27FC236}">
                <a16:creationId xmlns:a16="http://schemas.microsoft.com/office/drawing/2014/main" id="{400326DB-F7F1-4149-BD12-4C9C0C487E22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箭头: V 形 22">
            <a:extLst>
              <a:ext uri="{FF2B5EF4-FFF2-40B4-BE49-F238E27FC236}">
                <a16:creationId xmlns:a16="http://schemas.microsoft.com/office/drawing/2014/main" id="{0A74AADB-A07B-4F2E-84CB-20D31D615741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113FFE4-4D1A-4E37-8010-B6CE083B3839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50B3F443-DB8C-4D5B-B730-F4E713D5F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5BC97D3F-C6F5-4622-BAE0-82DBD8715442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81556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0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1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bldLvl="0" animBg="1"/>
          <p:bldP spid="16" grpId="0" bldLvl="0" animBg="1"/>
          <p:bldP spid="17" grpId="0" bldLvl="0" animBg="1"/>
          <p:bldP spid="18" grpId="0" bldLvl="0" animBg="1"/>
          <p:bldP spid="19" grpId="0" bldLvl="0" animBg="1"/>
          <p:bldP spid="20" grpId="0" bldLvl="0" animBg="1"/>
          <p:bldP spid="21" grpId="0" bldLvl="0" animBg="1"/>
          <p:bldP spid="22" grpId="0" bldLvl="0" animBg="1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 animBg="1"/>
          <p:bldP spid="36" grpId="0" animBg="1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0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bldLvl="0" animBg="1"/>
          <p:bldP spid="16" grpId="0" bldLvl="0" animBg="1"/>
          <p:bldP spid="17" grpId="0" bldLvl="0" animBg="1"/>
          <p:bldP spid="18" grpId="0" bldLvl="0" animBg="1"/>
          <p:bldP spid="19" grpId="0" bldLvl="0" animBg="1"/>
          <p:bldP spid="20" grpId="0" bldLvl="0" animBg="1"/>
          <p:bldP spid="21" grpId="0" bldLvl="0" animBg="1"/>
          <p:bldP spid="22" grpId="0" bldLvl="0" animBg="1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 animBg="1"/>
          <p:bldP spid="36" grpId="0" animBg="1"/>
          <p:bldP spid="3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57C199B-DC54-4A71-8759-FD5DEEE52FA5}"/>
              </a:ext>
            </a:extLst>
          </p:cNvPr>
          <p:cNvGrpSpPr/>
          <p:nvPr/>
        </p:nvGrpSpPr>
        <p:grpSpPr>
          <a:xfrm>
            <a:off x="2592426" y="1189281"/>
            <a:ext cx="710200" cy="771543"/>
            <a:chOff x="3185939" y="1739094"/>
            <a:chExt cx="710200" cy="771543"/>
          </a:xfrm>
        </p:grpSpPr>
        <p:sp>
          <p:nvSpPr>
            <p:cNvPr id="3" name="任意多边形 239">
              <a:extLst>
                <a:ext uri="{FF2B5EF4-FFF2-40B4-BE49-F238E27FC236}">
                  <a16:creationId xmlns:a16="http://schemas.microsoft.com/office/drawing/2014/main" id="{3DBD9E32-2D40-45EA-B557-EE2F39341989}"/>
                </a:ext>
              </a:extLst>
            </p:cNvPr>
            <p:cNvSpPr/>
            <p:nvPr/>
          </p:nvSpPr>
          <p:spPr>
            <a:xfrm rot="18875383">
              <a:off x="3153448" y="2140008"/>
              <a:ext cx="403120" cy="338138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rgbClr val="FF0000"/>
                </a:solidFill>
                <a:latin typeface="DIN-BoldItalic" pitchFamily="50" charset="0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EB557329-7755-42BA-9217-13E5F8A3117A}"/>
                </a:ext>
              </a:extLst>
            </p:cNvPr>
            <p:cNvSpPr/>
            <p:nvPr/>
          </p:nvSpPr>
          <p:spPr>
            <a:xfrm>
              <a:off x="3343511" y="1739094"/>
              <a:ext cx="552628" cy="552628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82F2C3A-93D0-4A87-985C-9EC927BEB882}"/>
                </a:ext>
              </a:extLst>
            </p:cNvPr>
            <p:cNvSpPr/>
            <p:nvPr/>
          </p:nvSpPr>
          <p:spPr>
            <a:xfrm>
              <a:off x="3393790" y="1789373"/>
              <a:ext cx="452071" cy="4520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6" name="Rectangle 215">
              <a:extLst>
                <a:ext uri="{FF2B5EF4-FFF2-40B4-BE49-F238E27FC236}">
                  <a16:creationId xmlns:a16="http://schemas.microsoft.com/office/drawing/2014/main" id="{9E4EA51D-08A7-4CCA-8125-09D159519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800" y="2000772"/>
              <a:ext cx="645" cy="645"/>
            </a:xfrm>
            <a:prstGeom prst="rect">
              <a:avLst/>
            </a:prstGeom>
            <a:solidFill>
              <a:srgbClr val="DF5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7" name="Oval 21">
            <a:extLst>
              <a:ext uri="{FF2B5EF4-FFF2-40B4-BE49-F238E27FC236}">
                <a16:creationId xmlns:a16="http://schemas.microsoft.com/office/drawing/2014/main" id="{D9B745CE-3ECE-4B1E-BDCD-E6B737A600A9}"/>
              </a:ext>
            </a:extLst>
          </p:cNvPr>
          <p:cNvSpPr/>
          <p:nvPr/>
        </p:nvSpPr>
        <p:spPr>
          <a:xfrm>
            <a:off x="1080151" y="1644510"/>
            <a:ext cx="1932614" cy="1932614"/>
          </a:xfrm>
          <a:prstGeom prst="ellipse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16D63"/>
              </a:solidFill>
              <a:latin typeface="DIN-BoldItalic" pitchFamily="50" charset="0"/>
            </a:endParaRPr>
          </a:p>
        </p:txBody>
      </p:sp>
      <p:sp>
        <p:nvSpPr>
          <p:cNvPr id="9" name="标题 11">
            <a:extLst>
              <a:ext uri="{FF2B5EF4-FFF2-40B4-BE49-F238E27FC236}">
                <a16:creationId xmlns:a16="http://schemas.microsoft.com/office/drawing/2014/main" id="{5511FB61-AB7E-4239-8093-385CB52118F7}"/>
              </a:ext>
            </a:extLst>
          </p:cNvPr>
          <p:cNvSpPr txBox="1">
            <a:spLocks/>
          </p:cNvSpPr>
          <p:nvPr/>
        </p:nvSpPr>
        <p:spPr>
          <a:xfrm>
            <a:off x="2761495" y="1227567"/>
            <a:ext cx="541131" cy="464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D0642E2-7290-46AC-96A9-F99E74D9AC72}"/>
              </a:ext>
            </a:extLst>
          </p:cNvPr>
          <p:cNvCxnSpPr/>
          <p:nvPr/>
        </p:nvCxnSpPr>
        <p:spPr>
          <a:xfrm>
            <a:off x="1268725" y="3747661"/>
            <a:ext cx="0" cy="263057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DC9D3AD-B83B-4541-9F72-3DBD60A9FCA0}"/>
              </a:ext>
            </a:extLst>
          </p:cNvPr>
          <p:cNvGrpSpPr/>
          <p:nvPr/>
        </p:nvGrpSpPr>
        <p:grpSpPr>
          <a:xfrm>
            <a:off x="5187125" y="1189281"/>
            <a:ext cx="710200" cy="771543"/>
            <a:chOff x="3185939" y="1739094"/>
            <a:chExt cx="710200" cy="771543"/>
          </a:xfrm>
        </p:grpSpPr>
        <p:sp>
          <p:nvSpPr>
            <p:cNvPr id="20" name="任意多边形 256">
              <a:extLst>
                <a:ext uri="{FF2B5EF4-FFF2-40B4-BE49-F238E27FC236}">
                  <a16:creationId xmlns:a16="http://schemas.microsoft.com/office/drawing/2014/main" id="{16B4481A-7DF6-46F4-915A-BE40F5C41CB1}"/>
                </a:ext>
              </a:extLst>
            </p:cNvPr>
            <p:cNvSpPr/>
            <p:nvPr/>
          </p:nvSpPr>
          <p:spPr>
            <a:xfrm rot="18875383">
              <a:off x="3153448" y="2140008"/>
              <a:ext cx="403120" cy="338138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DIN-BoldItalic" pitchFamily="50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5C77330D-337D-471F-BE27-A586DAD594E0}"/>
                </a:ext>
              </a:extLst>
            </p:cNvPr>
            <p:cNvSpPr/>
            <p:nvPr/>
          </p:nvSpPr>
          <p:spPr>
            <a:xfrm>
              <a:off x="3343511" y="1739094"/>
              <a:ext cx="552628" cy="552628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1BA8C510-E556-431E-A538-CA12EC49A146}"/>
                </a:ext>
              </a:extLst>
            </p:cNvPr>
            <p:cNvSpPr/>
            <p:nvPr/>
          </p:nvSpPr>
          <p:spPr>
            <a:xfrm>
              <a:off x="3393790" y="1789373"/>
              <a:ext cx="452071" cy="4520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Rectangle 215">
              <a:extLst>
                <a:ext uri="{FF2B5EF4-FFF2-40B4-BE49-F238E27FC236}">
                  <a16:creationId xmlns:a16="http://schemas.microsoft.com/office/drawing/2014/main" id="{27752D50-56F6-41D3-91A8-9409FFA46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800" y="2000772"/>
              <a:ext cx="645" cy="645"/>
            </a:xfrm>
            <a:prstGeom prst="rect">
              <a:avLst/>
            </a:prstGeom>
            <a:solidFill>
              <a:srgbClr val="DF5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Oval 21">
            <a:extLst>
              <a:ext uri="{FF2B5EF4-FFF2-40B4-BE49-F238E27FC236}">
                <a16:creationId xmlns:a16="http://schemas.microsoft.com/office/drawing/2014/main" id="{A5DA23FE-7E7C-4E44-BAB7-66032DF4C03A}"/>
              </a:ext>
            </a:extLst>
          </p:cNvPr>
          <p:cNvSpPr/>
          <p:nvPr/>
        </p:nvSpPr>
        <p:spPr>
          <a:xfrm>
            <a:off x="3674850" y="1644510"/>
            <a:ext cx="1932614" cy="1932614"/>
          </a:xfrm>
          <a:prstGeom prst="ellipse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16D63"/>
              </a:solidFill>
              <a:latin typeface="DIN-BoldItalic" pitchFamily="50" charset="0"/>
            </a:endParaRPr>
          </a:p>
        </p:txBody>
      </p:sp>
      <p:sp>
        <p:nvSpPr>
          <p:cNvPr id="26" name="标题 11">
            <a:extLst>
              <a:ext uri="{FF2B5EF4-FFF2-40B4-BE49-F238E27FC236}">
                <a16:creationId xmlns:a16="http://schemas.microsoft.com/office/drawing/2014/main" id="{EAF5B570-B7BA-4EC5-AE74-1CD72AB05B7B}"/>
              </a:ext>
            </a:extLst>
          </p:cNvPr>
          <p:cNvSpPr txBox="1">
            <a:spLocks/>
          </p:cNvSpPr>
          <p:nvPr/>
        </p:nvSpPr>
        <p:spPr>
          <a:xfrm>
            <a:off x="5356194" y="1227567"/>
            <a:ext cx="541131" cy="464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884E5FC-FA76-4922-956D-175DBAABAA55}"/>
              </a:ext>
            </a:extLst>
          </p:cNvPr>
          <p:cNvGrpSpPr/>
          <p:nvPr/>
        </p:nvGrpSpPr>
        <p:grpSpPr>
          <a:xfrm>
            <a:off x="7858037" y="1189281"/>
            <a:ext cx="710200" cy="771543"/>
            <a:chOff x="3185939" y="1739094"/>
            <a:chExt cx="710200" cy="771543"/>
          </a:xfrm>
        </p:grpSpPr>
        <p:sp>
          <p:nvSpPr>
            <p:cNvPr id="37" name="任意多边形 273">
              <a:extLst>
                <a:ext uri="{FF2B5EF4-FFF2-40B4-BE49-F238E27FC236}">
                  <a16:creationId xmlns:a16="http://schemas.microsoft.com/office/drawing/2014/main" id="{2B7D432C-4661-4EA0-A762-4630DB0EE358}"/>
                </a:ext>
              </a:extLst>
            </p:cNvPr>
            <p:cNvSpPr/>
            <p:nvPr/>
          </p:nvSpPr>
          <p:spPr>
            <a:xfrm rot="18875383">
              <a:off x="3153448" y="2140008"/>
              <a:ext cx="403120" cy="338138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DIN-BoldItalic" pitchFamily="50" charset="0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6549EEBF-B0FC-4BD3-B59D-B628DA05105B}"/>
                </a:ext>
              </a:extLst>
            </p:cNvPr>
            <p:cNvSpPr/>
            <p:nvPr/>
          </p:nvSpPr>
          <p:spPr>
            <a:xfrm>
              <a:off x="3343511" y="1739094"/>
              <a:ext cx="552628" cy="552628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91D7D593-B496-4568-9350-C2FB7A5D8CE8}"/>
                </a:ext>
              </a:extLst>
            </p:cNvPr>
            <p:cNvSpPr/>
            <p:nvPr/>
          </p:nvSpPr>
          <p:spPr>
            <a:xfrm>
              <a:off x="3393790" y="1789373"/>
              <a:ext cx="452071" cy="4520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Rectangle 215">
              <a:extLst>
                <a:ext uri="{FF2B5EF4-FFF2-40B4-BE49-F238E27FC236}">
                  <a16:creationId xmlns:a16="http://schemas.microsoft.com/office/drawing/2014/main" id="{3519BBAE-14D1-4757-8017-4A13B8379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800" y="2000772"/>
              <a:ext cx="645" cy="645"/>
            </a:xfrm>
            <a:prstGeom prst="rect">
              <a:avLst/>
            </a:prstGeom>
            <a:solidFill>
              <a:srgbClr val="DF5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1" name="Oval 21">
            <a:extLst>
              <a:ext uri="{FF2B5EF4-FFF2-40B4-BE49-F238E27FC236}">
                <a16:creationId xmlns:a16="http://schemas.microsoft.com/office/drawing/2014/main" id="{A06D15DC-4440-4CAC-A1CF-0696318DFEF4}"/>
              </a:ext>
            </a:extLst>
          </p:cNvPr>
          <p:cNvSpPr/>
          <p:nvPr/>
        </p:nvSpPr>
        <p:spPr>
          <a:xfrm>
            <a:off x="6345762" y="1644510"/>
            <a:ext cx="1932614" cy="1932614"/>
          </a:xfrm>
          <a:prstGeom prst="ellipse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16D63"/>
              </a:solidFill>
              <a:latin typeface="DIN-BoldItalic" pitchFamily="50" charset="0"/>
            </a:endParaRPr>
          </a:p>
        </p:txBody>
      </p:sp>
      <p:sp>
        <p:nvSpPr>
          <p:cNvPr id="43" name="标题 11">
            <a:extLst>
              <a:ext uri="{FF2B5EF4-FFF2-40B4-BE49-F238E27FC236}">
                <a16:creationId xmlns:a16="http://schemas.microsoft.com/office/drawing/2014/main" id="{523FEA6C-C61D-4B16-9374-645343C268BA}"/>
              </a:ext>
            </a:extLst>
          </p:cNvPr>
          <p:cNvSpPr txBox="1">
            <a:spLocks/>
          </p:cNvSpPr>
          <p:nvPr/>
        </p:nvSpPr>
        <p:spPr>
          <a:xfrm>
            <a:off x="8027106" y="1227567"/>
            <a:ext cx="541131" cy="464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E69F670A-E268-4612-99E9-AF7676D86EE2}"/>
              </a:ext>
            </a:extLst>
          </p:cNvPr>
          <p:cNvGrpSpPr/>
          <p:nvPr/>
        </p:nvGrpSpPr>
        <p:grpSpPr>
          <a:xfrm>
            <a:off x="10502025" y="1177702"/>
            <a:ext cx="710200" cy="771543"/>
            <a:chOff x="3185939" y="1739094"/>
            <a:chExt cx="710200" cy="771543"/>
          </a:xfrm>
        </p:grpSpPr>
        <p:sp>
          <p:nvSpPr>
            <p:cNvPr id="54" name="任意多边形 290">
              <a:extLst>
                <a:ext uri="{FF2B5EF4-FFF2-40B4-BE49-F238E27FC236}">
                  <a16:creationId xmlns:a16="http://schemas.microsoft.com/office/drawing/2014/main" id="{B6332B37-DE1E-4F07-8225-981B37D160AB}"/>
                </a:ext>
              </a:extLst>
            </p:cNvPr>
            <p:cNvSpPr/>
            <p:nvPr/>
          </p:nvSpPr>
          <p:spPr>
            <a:xfrm rot="18875383">
              <a:off x="3153448" y="2140008"/>
              <a:ext cx="403120" cy="338138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DIN-BoldItalic" pitchFamily="50" charset="0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1212E44E-2052-43B4-A7FC-F73018458729}"/>
                </a:ext>
              </a:extLst>
            </p:cNvPr>
            <p:cNvSpPr/>
            <p:nvPr/>
          </p:nvSpPr>
          <p:spPr>
            <a:xfrm>
              <a:off x="3343511" y="1739094"/>
              <a:ext cx="552628" cy="552628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621C420B-C7CF-4888-9F4E-A2EEEF5D51DB}"/>
                </a:ext>
              </a:extLst>
            </p:cNvPr>
            <p:cNvSpPr/>
            <p:nvPr/>
          </p:nvSpPr>
          <p:spPr>
            <a:xfrm>
              <a:off x="3393790" y="1789373"/>
              <a:ext cx="452071" cy="4520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7" name="Rectangle 215">
              <a:extLst>
                <a:ext uri="{FF2B5EF4-FFF2-40B4-BE49-F238E27FC236}">
                  <a16:creationId xmlns:a16="http://schemas.microsoft.com/office/drawing/2014/main" id="{E48B6186-7596-4073-A99D-3609B056E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800" y="2000772"/>
              <a:ext cx="645" cy="645"/>
            </a:xfrm>
            <a:prstGeom prst="rect">
              <a:avLst/>
            </a:prstGeom>
            <a:solidFill>
              <a:srgbClr val="DF5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8" name="Oval 21">
            <a:extLst>
              <a:ext uri="{FF2B5EF4-FFF2-40B4-BE49-F238E27FC236}">
                <a16:creationId xmlns:a16="http://schemas.microsoft.com/office/drawing/2014/main" id="{38FFF02A-53FD-4162-9F6D-5AC47CED167C}"/>
              </a:ext>
            </a:extLst>
          </p:cNvPr>
          <p:cNvSpPr/>
          <p:nvPr/>
        </p:nvSpPr>
        <p:spPr>
          <a:xfrm>
            <a:off x="8989750" y="1632931"/>
            <a:ext cx="1932614" cy="1932614"/>
          </a:xfrm>
          <a:prstGeom prst="ellipse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16D63"/>
              </a:solidFill>
              <a:latin typeface="DIN-BoldItalic" pitchFamily="50" charset="0"/>
            </a:endParaRPr>
          </a:p>
        </p:txBody>
      </p:sp>
      <p:sp>
        <p:nvSpPr>
          <p:cNvPr id="60" name="标题 11">
            <a:extLst>
              <a:ext uri="{FF2B5EF4-FFF2-40B4-BE49-F238E27FC236}">
                <a16:creationId xmlns:a16="http://schemas.microsoft.com/office/drawing/2014/main" id="{2E2AFCA2-A6F4-48AF-B7E6-DEC46FE0DE22}"/>
              </a:ext>
            </a:extLst>
          </p:cNvPr>
          <p:cNvSpPr txBox="1">
            <a:spLocks/>
          </p:cNvSpPr>
          <p:nvPr/>
        </p:nvSpPr>
        <p:spPr>
          <a:xfrm>
            <a:off x="10671094" y="1215988"/>
            <a:ext cx="541131" cy="464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箭头: V 形 21">
            <a:extLst>
              <a:ext uri="{FF2B5EF4-FFF2-40B4-BE49-F238E27FC236}">
                <a16:creationId xmlns:a16="http://schemas.microsoft.com/office/drawing/2014/main" id="{80CD7AB0-8D17-4B19-8B3D-8FE026890AC7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" name="箭头: V 形 22">
            <a:extLst>
              <a:ext uri="{FF2B5EF4-FFF2-40B4-BE49-F238E27FC236}">
                <a16:creationId xmlns:a16="http://schemas.microsoft.com/office/drawing/2014/main" id="{8881EB00-4704-4D50-88DA-6799A7DC6919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838AF1A8-1154-466A-A693-AFEF1F8AD9F6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图片 72">
            <a:extLst>
              <a:ext uri="{FF2B5EF4-FFF2-40B4-BE49-F238E27FC236}">
                <a16:creationId xmlns:a16="http://schemas.microsoft.com/office/drawing/2014/main" id="{4360F599-A350-4208-A46E-A76AE2F5A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60B32D53-6E04-47F5-BFD1-22BA51CC6B48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  <p:sp>
        <p:nvSpPr>
          <p:cNvPr id="77" name="TextBox 11">
            <a:extLst>
              <a:ext uri="{FF2B5EF4-FFF2-40B4-BE49-F238E27FC236}">
                <a16:creationId xmlns:a16="http://schemas.microsoft.com/office/drawing/2014/main" id="{CC6ED286-65BD-4648-9804-72784762C450}"/>
              </a:ext>
            </a:extLst>
          </p:cNvPr>
          <p:cNvSpPr txBox="1"/>
          <p:nvPr/>
        </p:nvSpPr>
        <p:spPr>
          <a:xfrm>
            <a:off x="1490670" y="4212795"/>
            <a:ext cx="1806474" cy="21833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TextBox 11">
            <a:extLst>
              <a:ext uri="{FF2B5EF4-FFF2-40B4-BE49-F238E27FC236}">
                <a16:creationId xmlns:a16="http://schemas.microsoft.com/office/drawing/2014/main" id="{1146AB10-1F0F-43C5-9218-7AD4118E9F1B}"/>
              </a:ext>
            </a:extLst>
          </p:cNvPr>
          <p:cNvSpPr txBox="1"/>
          <p:nvPr/>
        </p:nvSpPr>
        <p:spPr>
          <a:xfrm>
            <a:off x="1490671" y="3872685"/>
            <a:ext cx="17875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AB706AF0-D175-47DD-A558-89681BCAD918}"/>
              </a:ext>
            </a:extLst>
          </p:cNvPr>
          <p:cNvCxnSpPr/>
          <p:nvPr/>
        </p:nvCxnSpPr>
        <p:spPr>
          <a:xfrm>
            <a:off x="3839123" y="3747661"/>
            <a:ext cx="0" cy="263057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11">
            <a:extLst>
              <a:ext uri="{FF2B5EF4-FFF2-40B4-BE49-F238E27FC236}">
                <a16:creationId xmlns:a16="http://schemas.microsoft.com/office/drawing/2014/main" id="{FE2E6B78-C1EC-466F-A464-2F6EF2A95BDD}"/>
              </a:ext>
            </a:extLst>
          </p:cNvPr>
          <p:cNvSpPr txBox="1"/>
          <p:nvPr/>
        </p:nvSpPr>
        <p:spPr>
          <a:xfrm>
            <a:off x="4061068" y="4212795"/>
            <a:ext cx="1806474" cy="21833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TextBox 11">
            <a:extLst>
              <a:ext uri="{FF2B5EF4-FFF2-40B4-BE49-F238E27FC236}">
                <a16:creationId xmlns:a16="http://schemas.microsoft.com/office/drawing/2014/main" id="{6E43FCE7-7414-46B8-91AC-BDA201F6A68B}"/>
              </a:ext>
            </a:extLst>
          </p:cNvPr>
          <p:cNvSpPr txBox="1"/>
          <p:nvPr/>
        </p:nvSpPr>
        <p:spPr>
          <a:xfrm>
            <a:off x="4061069" y="3872685"/>
            <a:ext cx="17875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4D0751A4-4F80-4D24-8A9F-BED5B9A65842}"/>
              </a:ext>
            </a:extLst>
          </p:cNvPr>
          <p:cNvCxnSpPr/>
          <p:nvPr/>
        </p:nvCxnSpPr>
        <p:spPr>
          <a:xfrm>
            <a:off x="6490305" y="3747661"/>
            <a:ext cx="0" cy="263057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1">
            <a:extLst>
              <a:ext uri="{FF2B5EF4-FFF2-40B4-BE49-F238E27FC236}">
                <a16:creationId xmlns:a16="http://schemas.microsoft.com/office/drawing/2014/main" id="{29902509-0A62-48CB-8CD7-09133372AB2B}"/>
              </a:ext>
            </a:extLst>
          </p:cNvPr>
          <p:cNvSpPr txBox="1"/>
          <p:nvPr/>
        </p:nvSpPr>
        <p:spPr>
          <a:xfrm>
            <a:off x="6712250" y="4212795"/>
            <a:ext cx="1806474" cy="21833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TextBox 11">
            <a:extLst>
              <a:ext uri="{FF2B5EF4-FFF2-40B4-BE49-F238E27FC236}">
                <a16:creationId xmlns:a16="http://schemas.microsoft.com/office/drawing/2014/main" id="{847454B4-83BA-433C-8A87-1E27E54D423E}"/>
              </a:ext>
            </a:extLst>
          </p:cNvPr>
          <p:cNvSpPr txBox="1"/>
          <p:nvPr/>
        </p:nvSpPr>
        <p:spPr>
          <a:xfrm>
            <a:off x="6712251" y="3872685"/>
            <a:ext cx="17875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A6C45BC0-6032-4847-A388-E75CE226C069}"/>
              </a:ext>
            </a:extLst>
          </p:cNvPr>
          <p:cNvCxnSpPr/>
          <p:nvPr/>
        </p:nvCxnSpPr>
        <p:spPr>
          <a:xfrm>
            <a:off x="9079669" y="3747661"/>
            <a:ext cx="0" cy="263057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11">
            <a:extLst>
              <a:ext uri="{FF2B5EF4-FFF2-40B4-BE49-F238E27FC236}">
                <a16:creationId xmlns:a16="http://schemas.microsoft.com/office/drawing/2014/main" id="{E58E6E3A-DEE5-455F-B93B-4281441C014D}"/>
              </a:ext>
            </a:extLst>
          </p:cNvPr>
          <p:cNvSpPr txBox="1"/>
          <p:nvPr/>
        </p:nvSpPr>
        <p:spPr>
          <a:xfrm>
            <a:off x="9301614" y="4212795"/>
            <a:ext cx="1806474" cy="21833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7" name="TextBox 11">
            <a:extLst>
              <a:ext uri="{FF2B5EF4-FFF2-40B4-BE49-F238E27FC236}">
                <a16:creationId xmlns:a16="http://schemas.microsoft.com/office/drawing/2014/main" id="{14E7C601-A005-412B-AE77-AD55326072B1}"/>
              </a:ext>
            </a:extLst>
          </p:cNvPr>
          <p:cNvSpPr txBox="1"/>
          <p:nvPr/>
        </p:nvSpPr>
        <p:spPr>
          <a:xfrm>
            <a:off x="9301615" y="3872685"/>
            <a:ext cx="17875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  <a:endParaRPr lang="en-US" dirty="0">
              <a:solidFill>
                <a:srgbClr val="1D4BA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pic>
        <p:nvPicPr>
          <p:cNvPr id="88" name="图片占位符 35">
            <a:extLst>
              <a:ext uri="{FF2B5EF4-FFF2-40B4-BE49-F238E27FC236}">
                <a16:creationId xmlns:a16="http://schemas.microsoft.com/office/drawing/2014/main" id="{EF9F8D77-DD06-4DFB-A561-7660BAC11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r="11581"/>
          <a:stretch/>
        </p:blipFill>
        <p:spPr>
          <a:xfrm>
            <a:off x="1213901" y="1780195"/>
            <a:ext cx="1661662" cy="1674932"/>
          </a:xfrm>
          <a:custGeom>
            <a:avLst/>
            <a:gdLst>
              <a:gd name="connsiteX0" fmla="*/ 830831 w 1661662"/>
              <a:gd name="connsiteY0" fmla="*/ 0 h 1674932"/>
              <a:gd name="connsiteX1" fmla="*/ 1661662 w 1661662"/>
              <a:gd name="connsiteY1" fmla="*/ 837466 h 1674932"/>
              <a:gd name="connsiteX2" fmla="*/ 830831 w 1661662"/>
              <a:gd name="connsiteY2" fmla="*/ 1674932 h 1674932"/>
              <a:gd name="connsiteX3" fmla="*/ 0 w 1661662"/>
              <a:gd name="connsiteY3" fmla="*/ 837466 h 1674932"/>
              <a:gd name="connsiteX4" fmla="*/ 830831 w 1661662"/>
              <a:gd name="connsiteY4" fmla="*/ 0 h 167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1662" h="1674932">
                <a:moveTo>
                  <a:pt x="830831" y="0"/>
                </a:moveTo>
                <a:cubicBezTo>
                  <a:pt x="1289686" y="0"/>
                  <a:pt x="1661662" y="374946"/>
                  <a:pt x="1661662" y="837466"/>
                </a:cubicBezTo>
                <a:cubicBezTo>
                  <a:pt x="1661662" y="1299986"/>
                  <a:pt x="1289686" y="1674932"/>
                  <a:pt x="830831" y="1674932"/>
                </a:cubicBezTo>
                <a:cubicBezTo>
                  <a:pt x="371976" y="1674932"/>
                  <a:pt x="0" y="1299986"/>
                  <a:pt x="0" y="837466"/>
                </a:cubicBezTo>
                <a:cubicBezTo>
                  <a:pt x="0" y="374946"/>
                  <a:pt x="371976" y="0"/>
                  <a:pt x="830831" y="0"/>
                </a:cubicBezTo>
                <a:close/>
              </a:path>
            </a:pathLst>
          </a:custGeom>
        </p:spPr>
      </p:pic>
      <p:pic>
        <p:nvPicPr>
          <p:cNvPr id="89" name="图片占位符 37">
            <a:extLst>
              <a:ext uri="{FF2B5EF4-FFF2-40B4-BE49-F238E27FC236}">
                <a16:creationId xmlns:a16="http://schemas.microsoft.com/office/drawing/2014/main" id="{6FB118EE-2DB8-4BAD-9131-C8FA631925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9" r="16879"/>
          <a:stretch/>
        </p:blipFill>
        <p:spPr>
          <a:xfrm>
            <a:off x="3810326" y="1757210"/>
            <a:ext cx="1661662" cy="1674932"/>
          </a:xfrm>
          <a:custGeom>
            <a:avLst/>
            <a:gdLst>
              <a:gd name="connsiteX0" fmla="*/ 830831 w 1661662"/>
              <a:gd name="connsiteY0" fmla="*/ 0 h 1674932"/>
              <a:gd name="connsiteX1" fmla="*/ 1661662 w 1661662"/>
              <a:gd name="connsiteY1" fmla="*/ 837466 h 1674932"/>
              <a:gd name="connsiteX2" fmla="*/ 830831 w 1661662"/>
              <a:gd name="connsiteY2" fmla="*/ 1674932 h 1674932"/>
              <a:gd name="connsiteX3" fmla="*/ 0 w 1661662"/>
              <a:gd name="connsiteY3" fmla="*/ 837466 h 1674932"/>
              <a:gd name="connsiteX4" fmla="*/ 830831 w 1661662"/>
              <a:gd name="connsiteY4" fmla="*/ 0 h 167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1662" h="1674932">
                <a:moveTo>
                  <a:pt x="830831" y="0"/>
                </a:moveTo>
                <a:cubicBezTo>
                  <a:pt x="1289686" y="0"/>
                  <a:pt x="1661662" y="374946"/>
                  <a:pt x="1661662" y="837466"/>
                </a:cubicBezTo>
                <a:cubicBezTo>
                  <a:pt x="1661662" y="1299986"/>
                  <a:pt x="1289686" y="1674932"/>
                  <a:pt x="830831" y="1674932"/>
                </a:cubicBezTo>
                <a:cubicBezTo>
                  <a:pt x="371976" y="1674932"/>
                  <a:pt x="0" y="1299986"/>
                  <a:pt x="0" y="837466"/>
                </a:cubicBezTo>
                <a:cubicBezTo>
                  <a:pt x="0" y="374946"/>
                  <a:pt x="371976" y="0"/>
                  <a:pt x="830831" y="0"/>
                </a:cubicBezTo>
                <a:close/>
              </a:path>
            </a:pathLst>
          </a:custGeom>
        </p:spPr>
      </p:pic>
      <p:pic>
        <p:nvPicPr>
          <p:cNvPr id="90" name="图片占位符 39">
            <a:extLst>
              <a:ext uri="{FF2B5EF4-FFF2-40B4-BE49-F238E27FC236}">
                <a16:creationId xmlns:a16="http://schemas.microsoft.com/office/drawing/2014/main" id="{A5811AC3-2C96-4E63-AD30-01288788B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r="11581"/>
          <a:stretch/>
        </p:blipFill>
        <p:spPr>
          <a:xfrm>
            <a:off x="6489540" y="1780195"/>
            <a:ext cx="1661662" cy="1674932"/>
          </a:xfrm>
          <a:custGeom>
            <a:avLst/>
            <a:gdLst>
              <a:gd name="connsiteX0" fmla="*/ 830831 w 1661662"/>
              <a:gd name="connsiteY0" fmla="*/ 0 h 1674932"/>
              <a:gd name="connsiteX1" fmla="*/ 1661662 w 1661662"/>
              <a:gd name="connsiteY1" fmla="*/ 837466 h 1674932"/>
              <a:gd name="connsiteX2" fmla="*/ 830831 w 1661662"/>
              <a:gd name="connsiteY2" fmla="*/ 1674932 h 1674932"/>
              <a:gd name="connsiteX3" fmla="*/ 0 w 1661662"/>
              <a:gd name="connsiteY3" fmla="*/ 837466 h 1674932"/>
              <a:gd name="connsiteX4" fmla="*/ 830831 w 1661662"/>
              <a:gd name="connsiteY4" fmla="*/ 0 h 167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1662" h="1674932">
                <a:moveTo>
                  <a:pt x="830831" y="0"/>
                </a:moveTo>
                <a:cubicBezTo>
                  <a:pt x="1289686" y="0"/>
                  <a:pt x="1661662" y="374946"/>
                  <a:pt x="1661662" y="837466"/>
                </a:cubicBezTo>
                <a:cubicBezTo>
                  <a:pt x="1661662" y="1299986"/>
                  <a:pt x="1289686" y="1674932"/>
                  <a:pt x="830831" y="1674932"/>
                </a:cubicBezTo>
                <a:cubicBezTo>
                  <a:pt x="371976" y="1674932"/>
                  <a:pt x="0" y="1299986"/>
                  <a:pt x="0" y="837466"/>
                </a:cubicBezTo>
                <a:cubicBezTo>
                  <a:pt x="0" y="374946"/>
                  <a:pt x="371976" y="0"/>
                  <a:pt x="830831" y="0"/>
                </a:cubicBezTo>
                <a:close/>
              </a:path>
            </a:pathLst>
          </a:custGeom>
        </p:spPr>
      </p:pic>
      <p:pic>
        <p:nvPicPr>
          <p:cNvPr id="91" name="图片占位符 41">
            <a:extLst>
              <a:ext uri="{FF2B5EF4-FFF2-40B4-BE49-F238E27FC236}">
                <a16:creationId xmlns:a16="http://schemas.microsoft.com/office/drawing/2014/main" id="{5B273C9E-D502-4712-BCB5-2B6B201B49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9" r="16879"/>
          <a:stretch/>
        </p:blipFill>
        <p:spPr>
          <a:xfrm>
            <a:off x="9132749" y="1761772"/>
            <a:ext cx="1661662" cy="1674932"/>
          </a:xfrm>
          <a:custGeom>
            <a:avLst/>
            <a:gdLst>
              <a:gd name="connsiteX0" fmla="*/ 830831 w 1661662"/>
              <a:gd name="connsiteY0" fmla="*/ 0 h 1674932"/>
              <a:gd name="connsiteX1" fmla="*/ 1661662 w 1661662"/>
              <a:gd name="connsiteY1" fmla="*/ 837466 h 1674932"/>
              <a:gd name="connsiteX2" fmla="*/ 830831 w 1661662"/>
              <a:gd name="connsiteY2" fmla="*/ 1674932 h 1674932"/>
              <a:gd name="connsiteX3" fmla="*/ 0 w 1661662"/>
              <a:gd name="connsiteY3" fmla="*/ 837466 h 1674932"/>
              <a:gd name="connsiteX4" fmla="*/ 830831 w 1661662"/>
              <a:gd name="connsiteY4" fmla="*/ 0 h 167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1662" h="1674932">
                <a:moveTo>
                  <a:pt x="830831" y="0"/>
                </a:moveTo>
                <a:cubicBezTo>
                  <a:pt x="1289686" y="0"/>
                  <a:pt x="1661662" y="374946"/>
                  <a:pt x="1661662" y="837466"/>
                </a:cubicBezTo>
                <a:cubicBezTo>
                  <a:pt x="1661662" y="1299986"/>
                  <a:pt x="1289686" y="1674932"/>
                  <a:pt x="830831" y="1674932"/>
                </a:cubicBezTo>
                <a:cubicBezTo>
                  <a:pt x="371976" y="1674932"/>
                  <a:pt x="0" y="1299986"/>
                  <a:pt x="0" y="837466"/>
                </a:cubicBezTo>
                <a:cubicBezTo>
                  <a:pt x="0" y="374946"/>
                  <a:pt x="371976" y="0"/>
                  <a:pt x="83083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512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/>
          <p:bldP spid="24" grpId="0" animBg="1"/>
          <p:bldP spid="26" grpId="0"/>
          <p:bldP spid="41" grpId="0" animBg="1"/>
          <p:bldP spid="43" grpId="0"/>
          <p:bldP spid="58" grpId="0" animBg="1"/>
          <p:bldP spid="60" grpId="0"/>
          <p:bldP spid="70" grpId="0" animBg="1"/>
          <p:bldP spid="71" grpId="0" animBg="1"/>
          <p:bldP spid="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/>
          <p:bldP spid="24" grpId="0" animBg="1"/>
          <p:bldP spid="26" grpId="0"/>
          <p:bldP spid="41" grpId="0" animBg="1"/>
          <p:bldP spid="43" grpId="0"/>
          <p:bldP spid="58" grpId="0" animBg="1"/>
          <p:bldP spid="60" grpId="0"/>
          <p:bldP spid="70" grpId="0" animBg="1"/>
          <p:bldP spid="71" grpId="0" animBg="1"/>
          <p:bldP spid="74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56A235A-0D0B-4467-A640-39282B55A90D}"/>
              </a:ext>
            </a:extLst>
          </p:cNvPr>
          <p:cNvSpPr/>
          <p:nvPr/>
        </p:nvSpPr>
        <p:spPr>
          <a:xfrm>
            <a:off x="983116" y="1632155"/>
            <a:ext cx="3543299" cy="4146141"/>
          </a:xfrm>
          <a:prstGeom prst="rect">
            <a:avLst/>
          </a:prstGeom>
          <a:gradFill flip="none" rotWithShape="1"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  <a:tileRect/>
          </a:gradFill>
          <a:ln>
            <a:noFill/>
          </a:ln>
          <a:effectLst>
            <a:outerShdw blurRad="1270000" dist="635000" dir="8100000" sx="90000" sy="9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0C48B75A-0A61-44A3-851A-A64199270F62}"/>
              </a:ext>
            </a:extLst>
          </p:cNvPr>
          <p:cNvSpPr txBox="1"/>
          <p:nvPr/>
        </p:nvSpPr>
        <p:spPr>
          <a:xfrm>
            <a:off x="1243920" y="2135097"/>
            <a:ext cx="3311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4000" b="1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415C05F9-79A7-40C9-8F59-6CCFA1DFAFF2}"/>
              </a:ext>
            </a:extLst>
          </p:cNvPr>
          <p:cNvSpPr txBox="1"/>
          <p:nvPr/>
        </p:nvSpPr>
        <p:spPr>
          <a:xfrm>
            <a:off x="1272496" y="2757196"/>
            <a:ext cx="262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</a:t>
            </a:r>
            <a:endParaRPr lang="id-ID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  <a:p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cxnSp>
        <p:nvCxnSpPr>
          <p:cNvPr id="6" name="Straight Connector 11">
            <a:extLst>
              <a:ext uri="{FF2B5EF4-FFF2-40B4-BE49-F238E27FC236}">
                <a16:creationId xmlns:a16="http://schemas.microsoft.com/office/drawing/2014/main" id="{429118D2-B74E-40C6-A207-332B100770E3}"/>
              </a:ext>
            </a:extLst>
          </p:cNvPr>
          <p:cNvCxnSpPr>
            <a:cxnSpLocks/>
          </p:cNvCxnSpPr>
          <p:nvPr/>
        </p:nvCxnSpPr>
        <p:spPr>
          <a:xfrm>
            <a:off x="1361043" y="2023672"/>
            <a:ext cx="6096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3">
            <a:extLst>
              <a:ext uri="{FF2B5EF4-FFF2-40B4-BE49-F238E27FC236}">
                <a16:creationId xmlns:a16="http://schemas.microsoft.com/office/drawing/2014/main" id="{92390BA7-238C-4BF1-A6A4-944E1FBB9E3D}"/>
              </a:ext>
            </a:extLst>
          </p:cNvPr>
          <p:cNvSpPr/>
          <p:nvPr/>
        </p:nvSpPr>
        <p:spPr>
          <a:xfrm>
            <a:off x="1215345" y="4474766"/>
            <a:ext cx="2854429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Isosceles Triangle 15">
            <a:extLst>
              <a:ext uri="{FF2B5EF4-FFF2-40B4-BE49-F238E27FC236}">
                <a16:creationId xmlns:a16="http://schemas.microsoft.com/office/drawing/2014/main" id="{EE979B38-1163-4933-BC35-AC7DA61F8432}"/>
              </a:ext>
            </a:extLst>
          </p:cNvPr>
          <p:cNvSpPr/>
          <p:nvPr/>
        </p:nvSpPr>
        <p:spPr>
          <a:xfrm rot="19800000">
            <a:off x="4434576" y="2894925"/>
            <a:ext cx="648137" cy="648135"/>
          </a:xfrm>
          <a:prstGeom prst="triangle">
            <a:avLst>
              <a:gd name="adj" fmla="val 0"/>
            </a:avLst>
          </a:prstGeom>
          <a:noFill/>
          <a:ln w="1270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16">
            <a:extLst>
              <a:ext uri="{FF2B5EF4-FFF2-40B4-BE49-F238E27FC236}">
                <a16:creationId xmlns:a16="http://schemas.microsoft.com/office/drawing/2014/main" id="{8677C349-59E0-4123-AE61-07C0D0C2B410}"/>
              </a:ext>
            </a:extLst>
          </p:cNvPr>
          <p:cNvSpPr/>
          <p:nvPr/>
        </p:nvSpPr>
        <p:spPr>
          <a:xfrm rot="19800000">
            <a:off x="3957307" y="3460319"/>
            <a:ext cx="244907" cy="244906"/>
          </a:xfrm>
          <a:prstGeom prst="triangle">
            <a:avLst>
              <a:gd name="adj" fmla="val 100000"/>
            </a:avLst>
          </a:prstGeom>
          <a:noFill/>
          <a:ln w="635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uppieren 1128">
            <a:extLst>
              <a:ext uri="{FF2B5EF4-FFF2-40B4-BE49-F238E27FC236}">
                <a16:creationId xmlns:a16="http://schemas.microsoft.com/office/drawing/2014/main" id="{3FF66CCB-6EE4-4E50-B1A7-FD1888244A8A}"/>
              </a:ext>
            </a:extLst>
          </p:cNvPr>
          <p:cNvGrpSpPr/>
          <p:nvPr/>
        </p:nvGrpSpPr>
        <p:grpSpPr>
          <a:xfrm>
            <a:off x="1298847" y="3801728"/>
            <a:ext cx="419082" cy="419082"/>
            <a:chOff x="5474494" y="1684338"/>
            <a:chExt cx="496888" cy="496888"/>
          </a:xfrm>
        </p:grpSpPr>
        <p:sp>
          <p:nvSpPr>
            <p:cNvPr id="11" name="Freeform 260">
              <a:extLst>
                <a:ext uri="{FF2B5EF4-FFF2-40B4-BE49-F238E27FC236}">
                  <a16:creationId xmlns:a16="http://schemas.microsoft.com/office/drawing/2014/main" id="{FB7572DC-0FD2-4BC0-96B5-F2F0811DF6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1681" y="1882775"/>
              <a:ext cx="123825" cy="298450"/>
            </a:xfrm>
            <a:custGeom>
              <a:avLst/>
              <a:gdLst>
                <a:gd name="T0" fmla="*/ 78 w 78"/>
                <a:gd name="T1" fmla="*/ 188 h 188"/>
                <a:gd name="T2" fmla="*/ 0 w 78"/>
                <a:gd name="T3" fmla="*/ 188 h 188"/>
                <a:gd name="T4" fmla="*/ 0 w 78"/>
                <a:gd name="T5" fmla="*/ 0 h 188"/>
                <a:gd name="T6" fmla="*/ 78 w 78"/>
                <a:gd name="T7" fmla="*/ 0 h 188"/>
                <a:gd name="T8" fmla="*/ 78 w 78"/>
                <a:gd name="T9" fmla="*/ 188 h 188"/>
                <a:gd name="T10" fmla="*/ 10 w 78"/>
                <a:gd name="T11" fmla="*/ 178 h 188"/>
                <a:gd name="T12" fmla="*/ 67 w 78"/>
                <a:gd name="T13" fmla="*/ 178 h 188"/>
                <a:gd name="T14" fmla="*/ 67 w 78"/>
                <a:gd name="T15" fmla="*/ 11 h 188"/>
                <a:gd name="T16" fmla="*/ 10 w 78"/>
                <a:gd name="T17" fmla="*/ 11 h 188"/>
                <a:gd name="T18" fmla="*/ 10 w 78"/>
                <a:gd name="T19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88">
                  <a:moveTo>
                    <a:pt x="78" y="188"/>
                  </a:moveTo>
                  <a:lnTo>
                    <a:pt x="0" y="18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8"/>
                  </a:lnTo>
                  <a:close/>
                  <a:moveTo>
                    <a:pt x="10" y="178"/>
                  </a:moveTo>
                  <a:lnTo>
                    <a:pt x="67" y="178"/>
                  </a:lnTo>
                  <a:lnTo>
                    <a:pt x="67" y="11"/>
                  </a:lnTo>
                  <a:lnTo>
                    <a:pt x="10" y="11"/>
                  </a:lnTo>
                  <a:lnTo>
                    <a:pt x="10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61">
              <a:extLst>
                <a:ext uri="{FF2B5EF4-FFF2-40B4-BE49-F238E27FC236}">
                  <a16:creationId xmlns:a16="http://schemas.microsoft.com/office/drawing/2014/main" id="{4D02DA5B-B622-4A2D-AF62-8AEEF1A2C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0369" y="1882775"/>
              <a:ext cx="125413" cy="298450"/>
            </a:xfrm>
            <a:custGeom>
              <a:avLst/>
              <a:gdLst>
                <a:gd name="T0" fmla="*/ 79 w 79"/>
                <a:gd name="T1" fmla="*/ 188 h 188"/>
                <a:gd name="T2" fmla="*/ 0 w 79"/>
                <a:gd name="T3" fmla="*/ 188 h 188"/>
                <a:gd name="T4" fmla="*/ 0 w 79"/>
                <a:gd name="T5" fmla="*/ 0 h 188"/>
                <a:gd name="T6" fmla="*/ 79 w 79"/>
                <a:gd name="T7" fmla="*/ 0 h 188"/>
                <a:gd name="T8" fmla="*/ 79 w 79"/>
                <a:gd name="T9" fmla="*/ 188 h 188"/>
                <a:gd name="T10" fmla="*/ 11 w 79"/>
                <a:gd name="T11" fmla="*/ 178 h 188"/>
                <a:gd name="T12" fmla="*/ 68 w 79"/>
                <a:gd name="T13" fmla="*/ 178 h 188"/>
                <a:gd name="T14" fmla="*/ 68 w 79"/>
                <a:gd name="T15" fmla="*/ 11 h 188"/>
                <a:gd name="T16" fmla="*/ 11 w 79"/>
                <a:gd name="T17" fmla="*/ 11 h 188"/>
                <a:gd name="T18" fmla="*/ 11 w 79"/>
                <a:gd name="T19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88">
                  <a:moveTo>
                    <a:pt x="79" y="188"/>
                  </a:moveTo>
                  <a:lnTo>
                    <a:pt x="0" y="18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188"/>
                  </a:lnTo>
                  <a:close/>
                  <a:moveTo>
                    <a:pt x="11" y="178"/>
                  </a:moveTo>
                  <a:lnTo>
                    <a:pt x="68" y="178"/>
                  </a:lnTo>
                  <a:lnTo>
                    <a:pt x="68" y="11"/>
                  </a:lnTo>
                  <a:lnTo>
                    <a:pt x="11" y="11"/>
                  </a:lnTo>
                  <a:lnTo>
                    <a:pt x="11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2">
              <a:extLst>
                <a:ext uri="{FF2B5EF4-FFF2-40B4-BE49-F238E27FC236}">
                  <a16:creationId xmlns:a16="http://schemas.microsoft.com/office/drawing/2014/main" id="{A14E494E-F25F-491D-8F7B-6EB24AEC2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8319" y="1766888"/>
              <a:ext cx="249238" cy="414338"/>
            </a:xfrm>
            <a:custGeom>
              <a:avLst/>
              <a:gdLst>
                <a:gd name="T0" fmla="*/ 157 w 157"/>
                <a:gd name="T1" fmla="*/ 261 h 261"/>
                <a:gd name="T2" fmla="*/ 0 w 157"/>
                <a:gd name="T3" fmla="*/ 261 h 261"/>
                <a:gd name="T4" fmla="*/ 0 w 157"/>
                <a:gd name="T5" fmla="*/ 0 h 261"/>
                <a:gd name="T6" fmla="*/ 157 w 157"/>
                <a:gd name="T7" fmla="*/ 0 h 261"/>
                <a:gd name="T8" fmla="*/ 157 w 157"/>
                <a:gd name="T9" fmla="*/ 261 h 261"/>
                <a:gd name="T10" fmla="*/ 11 w 157"/>
                <a:gd name="T11" fmla="*/ 251 h 261"/>
                <a:gd name="T12" fmla="*/ 147 w 157"/>
                <a:gd name="T13" fmla="*/ 251 h 261"/>
                <a:gd name="T14" fmla="*/ 147 w 157"/>
                <a:gd name="T15" fmla="*/ 10 h 261"/>
                <a:gd name="T16" fmla="*/ 11 w 157"/>
                <a:gd name="T17" fmla="*/ 10 h 261"/>
                <a:gd name="T18" fmla="*/ 11 w 157"/>
                <a:gd name="T19" fmla="*/ 25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61">
                  <a:moveTo>
                    <a:pt x="157" y="261"/>
                  </a:moveTo>
                  <a:lnTo>
                    <a:pt x="0" y="261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61"/>
                  </a:lnTo>
                  <a:close/>
                  <a:moveTo>
                    <a:pt x="11" y="251"/>
                  </a:moveTo>
                  <a:lnTo>
                    <a:pt x="147" y="251"/>
                  </a:lnTo>
                  <a:lnTo>
                    <a:pt x="147" y="10"/>
                  </a:lnTo>
                  <a:lnTo>
                    <a:pt x="11" y="10"/>
                  </a:lnTo>
                  <a:lnTo>
                    <a:pt x="11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3">
              <a:extLst>
                <a:ext uri="{FF2B5EF4-FFF2-40B4-BE49-F238E27FC236}">
                  <a16:creationId xmlns:a16="http://schemas.microsoft.com/office/drawing/2014/main" id="{225B8045-68F0-4EF6-8B8C-B31F7E872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4494" y="2165350"/>
              <a:ext cx="496888" cy="15875"/>
            </a:xfrm>
            <a:custGeom>
              <a:avLst/>
              <a:gdLst>
                <a:gd name="T0" fmla="*/ 236 w 240"/>
                <a:gd name="T1" fmla="*/ 8 h 8"/>
                <a:gd name="T2" fmla="*/ 4 w 240"/>
                <a:gd name="T3" fmla="*/ 8 h 8"/>
                <a:gd name="T4" fmla="*/ 0 w 240"/>
                <a:gd name="T5" fmla="*/ 4 h 8"/>
                <a:gd name="T6" fmla="*/ 4 w 240"/>
                <a:gd name="T7" fmla="*/ 0 h 8"/>
                <a:gd name="T8" fmla="*/ 236 w 240"/>
                <a:gd name="T9" fmla="*/ 0 h 8"/>
                <a:gd name="T10" fmla="*/ 240 w 240"/>
                <a:gd name="T11" fmla="*/ 4 h 8"/>
                <a:gd name="T12" fmla="*/ 236 w 2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8">
                  <a:moveTo>
                    <a:pt x="23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38" y="0"/>
                    <a:pt x="240" y="2"/>
                    <a:pt x="240" y="4"/>
                  </a:cubicBezTo>
                  <a:cubicBezTo>
                    <a:pt x="240" y="6"/>
                    <a:pt x="238" y="8"/>
                    <a:pt x="236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64">
              <a:extLst>
                <a:ext uri="{FF2B5EF4-FFF2-40B4-BE49-F238E27FC236}">
                  <a16:creationId xmlns:a16="http://schemas.microsoft.com/office/drawing/2014/main" id="{E2961CD0-88E3-4542-A68C-BD58CB7F9B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119" y="1725613"/>
              <a:ext cx="149225" cy="57150"/>
            </a:xfrm>
            <a:custGeom>
              <a:avLst/>
              <a:gdLst>
                <a:gd name="T0" fmla="*/ 94 w 94"/>
                <a:gd name="T1" fmla="*/ 36 h 36"/>
                <a:gd name="T2" fmla="*/ 0 w 94"/>
                <a:gd name="T3" fmla="*/ 36 h 36"/>
                <a:gd name="T4" fmla="*/ 0 w 94"/>
                <a:gd name="T5" fmla="*/ 0 h 36"/>
                <a:gd name="T6" fmla="*/ 94 w 94"/>
                <a:gd name="T7" fmla="*/ 0 h 36"/>
                <a:gd name="T8" fmla="*/ 94 w 94"/>
                <a:gd name="T9" fmla="*/ 36 h 36"/>
                <a:gd name="T10" fmla="*/ 10 w 94"/>
                <a:gd name="T11" fmla="*/ 26 h 36"/>
                <a:gd name="T12" fmla="*/ 83 w 94"/>
                <a:gd name="T13" fmla="*/ 26 h 36"/>
                <a:gd name="T14" fmla="*/ 83 w 94"/>
                <a:gd name="T15" fmla="*/ 10 h 36"/>
                <a:gd name="T16" fmla="*/ 10 w 94"/>
                <a:gd name="T17" fmla="*/ 10 h 36"/>
                <a:gd name="T18" fmla="*/ 10 w 94"/>
                <a:gd name="T1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36">
                  <a:moveTo>
                    <a:pt x="94" y="36"/>
                  </a:moveTo>
                  <a:lnTo>
                    <a:pt x="0" y="3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36"/>
                  </a:lnTo>
                  <a:close/>
                  <a:moveTo>
                    <a:pt x="10" y="26"/>
                  </a:moveTo>
                  <a:lnTo>
                    <a:pt x="83" y="26"/>
                  </a:lnTo>
                  <a:lnTo>
                    <a:pt x="83" y="10"/>
                  </a:lnTo>
                  <a:lnTo>
                    <a:pt x="10" y="1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65">
              <a:extLst>
                <a:ext uri="{FF2B5EF4-FFF2-40B4-BE49-F238E27FC236}">
                  <a16:creationId xmlns:a16="http://schemas.microsoft.com/office/drawing/2014/main" id="{B4247DA4-5D52-408C-92AE-D936E0857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206" y="1684338"/>
              <a:ext cx="17463" cy="57150"/>
            </a:xfrm>
            <a:custGeom>
              <a:avLst/>
              <a:gdLst>
                <a:gd name="T0" fmla="*/ 4 w 8"/>
                <a:gd name="T1" fmla="*/ 28 h 28"/>
                <a:gd name="T2" fmla="*/ 0 w 8"/>
                <a:gd name="T3" fmla="*/ 24 h 28"/>
                <a:gd name="T4" fmla="*/ 0 w 8"/>
                <a:gd name="T5" fmla="*/ 4 h 28"/>
                <a:gd name="T6" fmla="*/ 4 w 8"/>
                <a:gd name="T7" fmla="*/ 0 h 28"/>
                <a:gd name="T8" fmla="*/ 8 w 8"/>
                <a:gd name="T9" fmla="*/ 4 h 28"/>
                <a:gd name="T10" fmla="*/ 8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2" y="28"/>
                    <a:pt x="0" y="26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6" y="28"/>
                    <a:pt x="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6">
              <a:extLst>
                <a:ext uri="{FF2B5EF4-FFF2-40B4-BE49-F238E27FC236}">
                  <a16:creationId xmlns:a16="http://schemas.microsoft.com/office/drawing/2014/main" id="{38F4C110-4964-4C56-AE56-635CCCFBC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08175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67">
              <a:extLst>
                <a:ext uri="{FF2B5EF4-FFF2-40B4-BE49-F238E27FC236}">
                  <a16:creationId xmlns:a16="http://schemas.microsoft.com/office/drawing/2014/main" id="{AB2BFC8E-92D4-420D-BE29-B4F8DB350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41513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8">
              <a:extLst>
                <a:ext uri="{FF2B5EF4-FFF2-40B4-BE49-F238E27FC236}">
                  <a16:creationId xmlns:a16="http://schemas.microsoft.com/office/drawing/2014/main" id="{294EF929-60C8-4B89-B2F4-76C1BB62D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1974850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9">
              <a:extLst>
                <a:ext uri="{FF2B5EF4-FFF2-40B4-BE49-F238E27FC236}">
                  <a16:creationId xmlns:a16="http://schemas.microsoft.com/office/drawing/2014/main" id="{BAB6A97F-66E6-4F93-9454-EC4979205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06600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0">
              <a:extLst>
                <a:ext uri="{FF2B5EF4-FFF2-40B4-BE49-F238E27FC236}">
                  <a16:creationId xmlns:a16="http://schemas.microsoft.com/office/drawing/2014/main" id="{4B30974F-7D16-4557-A6E3-C283D0487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39938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71">
              <a:extLst>
                <a:ext uri="{FF2B5EF4-FFF2-40B4-BE49-F238E27FC236}">
                  <a16:creationId xmlns:a16="http://schemas.microsoft.com/office/drawing/2014/main" id="{D2B4FA92-D57D-4059-BD49-D46778A68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073275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72">
              <a:extLst>
                <a:ext uri="{FF2B5EF4-FFF2-40B4-BE49-F238E27FC236}">
                  <a16:creationId xmlns:a16="http://schemas.microsoft.com/office/drawing/2014/main" id="{C7234723-A2E0-44AB-9699-2F042E3FD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106613"/>
              <a:ext cx="58738" cy="1746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73">
              <a:extLst>
                <a:ext uri="{FF2B5EF4-FFF2-40B4-BE49-F238E27FC236}">
                  <a16:creationId xmlns:a16="http://schemas.microsoft.com/office/drawing/2014/main" id="{DD44A989-6CA9-42CB-9E5E-852CF94D1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06" y="2139950"/>
              <a:ext cx="58738" cy="15875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74">
              <a:extLst>
                <a:ext uri="{FF2B5EF4-FFF2-40B4-BE49-F238E27FC236}">
                  <a16:creationId xmlns:a16="http://schemas.microsoft.com/office/drawing/2014/main" id="{8D065CE1-F43A-47C3-B052-2E631C2B1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3431" y="1916113"/>
              <a:ext cx="17463" cy="231775"/>
            </a:xfrm>
            <a:custGeom>
              <a:avLst/>
              <a:gdLst>
                <a:gd name="T0" fmla="*/ 4 w 8"/>
                <a:gd name="T1" fmla="*/ 112 h 112"/>
                <a:gd name="T2" fmla="*/ 0 w 8"/>
                <a:gd name="T3" fmla="*/ 108 h 112"/>
                <a:gd name="T4" fmla="*/ 0 w 8"/>
                <a:gd name="T5" fmla="*/ 4 h 112"/>
                <a:gd name="T6" fmla="*/ 4 w 8"/>
                <a:gd name="T7" fmla="*/ 0 h 112"/>
                <a:gd name="T8" fmla="*/ 8 w 8"/>
                <a:gd name="T9" fmla="*/ 4 h 112"/>
                <a:gd name="T10" fmla="*/ 8 w 8"/>
                <a:gd name="T11" fmla="*/ 108 h 112"/>
                <a:gd name="T12" fmla="*/ 4 w 8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2">
                  <a:moveTo>
                    <a:pt x="4" y="112"/>
                  </a:move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75">
              <a:extLst>
                <a:ext uri="{FF2B5EF4-FFF2-40B4-BE49-F238E27FC236}">
                  <a16:creationId xmlns:a16="http://schemas.microsoft.com/office/drawing/2014/main" id="{66494F2B-2A93-4645-94AA-A233ABBC9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6294" y="1916113"/>
              <a:ext cx="15875" cy="231775"/>
            </a:xfrm>
            <a:custGeom>
              <a:avLst/>
              <a:gdLst>
                <a:gd name="T0" fmla="*/ 4 w 8"/>
                <a:gd name="T1" fmla="*/ 112 h 112"/>
                <a:gd name="T2" fmla="*/ 0 w 8"/>
                <a:gd name="T3" fmla="*/ 108 h 112"/>
                <a:gd name="T4" fmla="*/ 0 w 8"/>
                <a:gd name="T5" fmla="*/ 4 h 112"/>
                <a:gd name="T6" fmla="*/ 4 w 8"/>
                <a:gd name="T7" fmla="*/ 0 h 112"/>
                <a:gd name="T8" fmla="*/ 8 w 8"/>
                <a:gd name="T9" fmla="*/ 4 h 112"/>
                <a:gd name="T10" fmla="*/ 8 w 8"/>
                <a:gd name="T11" fmla="*/ 108 h 112"/>
                <a:gd name="T12" fmla="*/ 4 w 8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2">
                  <a:moveTo>
                    <a:pt x="4" y="112"/>
                  </a:move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6">
              <a:extLst>
                <a:ext uri="{FF2B5EF4-FFF2-40B4-BE49-F238E27FC236}">
                  <a16:creationId xmlns:a16="http://schemas.microsoft.com/office/drawing/2014/main" id="{88ED5B21-1BBF-4788-8FA5-CE0BDAE37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80022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7">
              <a:extLst>
                <a:ext uri="{FF2B5EF4-FFF2-40B4-BE49-F238E27FC236}">
                  <a16:creationId xmlns:a16="http://schemas.microsoft.com/office/drawing/2014/main" id="{2A98AB4B-D408-4857-BEBA-5C21345F9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80022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8">
              <a:extLst>
                <a:ext uri="{FF2B5EF4-FFF2-40B4-BE49-F238E27FC236}">
                  <a16:creationId xmlns:a16="http://schemas.microsoft.com/office/drawing/2014/main" id="{8E9B8B72-1C2A-485B-99DF-77CAC522E5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890713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9">
              <a:extLst>
                <a:ext uri="{FF2B5EF4-FFF2-40B4-BE49-F238E27FC236}">
                  <a16:creationId xmlns:a16="http://schemas.microsoft.com/office/drawing/2014/main" id="{3BFA749F-80BE-4E55-8F99-F3E13CA4A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890713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0">
              <a:extLst>
                <a:ext uri="{FF2B5EF4-FFF2-40B4-BE49-F238E27FC236}">
                  <a16:creationId xmlns:a16="http://schemas.microsoft.com/office/drawing/2014/main" id="{268C688A-9EBC-4B6A-A2D6-C78349D6B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1982788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1">
              <a:extLst>
                <a:ext uri="{FF2B5EF4-FFF2-40B4-BE49-F238E27FC236}">
                  <a16:creationId xmlns:a16="http://schemas.microsoft.com/office/drawing/2014/main" id="{0C22718C-9DA0-4C6A-A76B-1A4CBB0176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1982788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6 h 47"/>
                <a:gd name="T12" fmla="*/ 37 w 47"/>
                <a:gd name="T13" fmla="*/ 36 h 47"/>
                <a:gd name="T14" fmla="*/ 37 w 47"/>
                <a:gd name="T15" fmla="*/ 10 h 47"/>
                <a:gd name="T16" fmla="*/ 11 w 47"/>
                <a:gd name="T17" fmla="*/ 10 h 47"/>
                <a:gd name="T18" fmla="*/ 11 w 47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6"/>
                  </a:moveTo>
                  <a:lnTo>
                    <a:pt x="37" y="36"/>
                  </a:lnTo>
                  <a:lnTo>
                    <a:pt x="37" y="10"/>
                  </a:lnTo>
                  <a:lnTo>
                    <a:pt x="11" y="10"/>
                  </a:lnTo>
                  <a:lnTo>
                    <a:pt x="1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2">
              <a:extLst>
                <a:ext uri="{FF2B5EF4-FFF2-40B4-BE49-F238E27FC236}">
                  <a16:creationId xmlns:a16="http://schemas.microsoft.com/office/drawing/2014/main" id="{0ED4EFE7-65D4-4943-B1BD-711A8459C8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1656" y="207327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3">
              <a:extLst>
                <a:ext uri="{FF2B5EF4-FFF2-40B4-BE49-F238E27FC236}">
                  <a16:creationId xmlns:a16="http://schemas.microsoft.com/office/drawing/2014/main" id="{B26B279A-D801-4CD1-86F3-F488E7A0E4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9606" y="2073275"/>
              <a:ext cx="74613" cy="74613"/>
            </a:xfrm>
            <a:custGeom>
              <a:avLst/>
              <a:gdLst>
                <a:gd name="T0" fmla="*/ 47 w 47"/>
                <a:gd name="T1" fmla="*/ 47 h 47"/>
                <a:gd name="T2" fmla="*/ 0 w 47"/>
                <a:gd name="T3" fmla="*/ 47 h 47"/>
                <a:gd name="T4" fmla="*/ 0 w 47"/>
                <a:gd name="T5" fmla="*/ 0 h 47"/>
                <a:gd name="T6" fmla="*/ 47 w 47"/>
                <a:gd name="T7" fmla="*/ 0 h 47"/>
                <a:gd name="T8" fmla="*/ 47 w 47"/>
                <a:gd name="T9" fmla="*/ 47 h 47"/>
                <a:gd name="T10" fmla="*/ 11 w 47"/>
                <a:gd name="T11" fmla="*/ 37 h 47"/>
                <a:gd name="T12" fmla="*/ 37 w 47"/>
                <a:gd name="T13" fmla="*/ 37 h 47"/>
                <a:gd name="T14" fmla="*/ 37 w 47"/>
                <a:gd name="T15" fmla="*/ 11 h 47"/>
                <a:gd name="T16" fmla="*/ 11 w 47"/>
                <a:gd name="T17" fmla="*/ 11 h 47"/>
                <a:gd name="T18" fmla="*/ 11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47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7"/>
                  </a:lnTo>
                  <a:close/>
                  <a:moveTo>
                    <a:pt x="11" y="37"/>
                  </a:moveTo>
                  <a:lnTo>
                    <a:pt x="37" y="37"/>
                  </a:lnTo>
                  <a:lnTo>
                    <a:pt x="37" y="11"/>
                  </a:lnTo>
                  <a:lnTo>
                    <a:pt x="11" y="11"/>
                  </a:lnTo>
                  <a:lnTo>
                    <a:pt x="1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Rectangle 14">
            <a:extLst>
              <a:ext uri="{FF2B5EF4-FFF2-40B4-BE49-F238E27FC236}">
                <a16:creationId xmlns:a16="http://schemas.microsoft.com/office/drawing/2014/main" id="{B7957C37-5C67-4DC1-8BD0-6FE5C62E33D0}"/>
              </a:ext>
            </a:extLst>
          </p:cNvPr>
          <p:cNvSpPr/>
          <p:nvPr/>
        </p:nvSpPr>
        <p:spPr>
          <a:xfrm>
            <a:off x="5681283" y="2521070"/>
            <a:ext cx="2586346" cy="116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Box 26">
            <a:extLst>
              <a:ext uri="{FF2B5EF4-FFF2-40B4-BE49-F238E27FC236}">
                <a16:creationId xmlns:a16="http://schemas.microsoft.com/office/drawing/2014/main" id="{308E3C52-84AC-4A98-9C3C-22E2714C91A6}"/>
              </a:ext>
            </a:extLst>
          </p:cNvPr>
          <p:cNvSpPr txBox="1"/>
          <p:nvPr/>
        </p:nvSpPr>
        <p:spPr>
          <a:xfrm>
            <a:off x="5681283" y="2213293"/>
            <a:ext cx="199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朗宋（非商用）常规体" pitchFamily="2" charset="-122"/>
                <a:ea typeface="造字工房朗宋（非商用）常规体" pitchFamily="2" charset="-122"/>
                <a:cs typeface="Lato" panose="020F0502020204030203" pitchFamily="34" charset="0"/>
              </a:rPr>
              <a:t>市场分析</a:t>
            </a:r>
            <a:endParaRPr lang="id-ID" sz="1600" dirty="0">
              <a:solidFill>
                <a:schemeClr val="bg1"/>
              </a:solidFill>
              <a:latin typeface="造字工房朗宋（非商用）常规体" pitchFamily="2" charset="-122"/>
              <a:ea typeface="造字工房朗宋（非商用）常规体" pitchFamily="2" charset="-122"/>
              <a:cs typeface="Lato" panose="020F0502020204030203" pitchFamily="34" charset="0"/>
            </a:endParaRPr>
          </a:p>
        </p:txBody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3DDA79CA-5BBB-450C-9CE0-A49E39254A15}"/>
              </a:ext>
            </a:extLst>
          </p:cNvPr>
          <p:cNvSpPr/>
          <p:nvPr/>
        </p:nvSpPr>
        <p:spPr>
          <a:xfrm>
            <a:off x="8547009" y="2521070"/>
            <a:ext cx="2808311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TextBox 31">
            <a:extLst>
              <a:ext uri="{FF2B5EF4-FFF2-40B4-BE49-F238E27FC236}">
                <a16:creationId xmlns:a16="http://schemas.microsoft.com/office/drawing/2014/main" id="{450D0544-6FA7-4843-AD01-5495C94CBFE4}"/>
              </a:ext>
            </a:extLst>
          </p:cNvPr>
          <p:cNvSpPr txBox="1"/>
          <p:nvPr/>
        </p:nvSpPr>
        <p:spPr>
          <a:xfrm>
            <a:off x="8547010" y="2213293"/>
            <a:ext cx="199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朗宋（非商用）常规体" pitchFamily="2" charset="-122"/>
                <a:ea typeface="造字工房朗宋（非商用）常规体" pitchFamily="2" charset="-122"/>
                <a:cs typeface="Lato" panose="020F0502020204030203" pitchFamily="34" charset="0"/>
              </a:rPr>
              <a:t>现状分析</a:t>
            </a:r>
            <a:endParaRPr lang="id-ID" sz="1600" dirty="0">
              <a:solidFill>
                <a:schemeClr val="bg1"/>
              </a:solidFill>
              <a:latin typeface="造字工房朗宋（非商用）常规体" pitchFamily="2" charset="-122"/>
              <a:ea typeface="造字工房朗宋（非商用）常规体" pitchFamily="2" charset="-122"/>
              <a:cs typeface="Lato" panose="020F0502020204030203" pitchFamily="34" charset="0"/>
            </a:endParaRPr>
          </a:p>
        </p:txBody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id="{9DE8DDD9-CDF6-4E98-AEEB-186D2FA7ACE2}"/>
              </a:ext>
            </a:extLst>
          </p:cNvPr>
          <p:cNvSpPr>
            <a:spLocks noEditPoints="1"/>
          </p:cNvSpPr>
          <p:nvPr/>
        </p:nvSpPr>
        <p:spPr bwMode="auto">
          <a:xfrm>
            <a:off x="8677853" y="1977523"/>
            <a:ext cx="466070" cy="350500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2">
            <a:extLst>
              <a:ext uri="{FF2B5EF4-FFF2-40B4-BE49-F238E27FC236}">
                <a16:creationId xmlns:a16="http://schemas.microsoft.com/office/drawing/2014/main" id="{5F1BE77A-F19D-4FE6-9795-ADCC6679F479}"/>
              </a:ext>
            </a:extLst>
          </p:cNvPr>
          <p:cNvSpPr>
            <a:spLocks noEditPoints="1"/>
          </p:cNvSpPr>
          <p:nvPr/>
        </p:nvSpPr>
        <p:spPr bwMode="auto">
          <a:xfrm>
            <a:off x="5812126" y="1829606"/>
            <a:ext cx="309639" cy="511117"/>
          </a:xfrm>
          <a:custGeom>
            <a:avLst/>
            <a:gdLst>
              <a:gd name="T0" fmla="*/ 104 w 124"/>
              <a:gd name="T1" fmla="*/ 0 h 204"/>
              <a:gd name="T2" fmla="*/ 20 w 124"/>
              <a:gd name="T3" fmla="*/ 0 h 204"/>
              <a:gd name="T4" fmla="*/ 0 w 124"/>
              <a:gd name="T5" fmla="*/ 20 h 204"/>
              <a:gd name="T6" fmla="*/ 0 w 124"/>
              <a:gd name="T7" fmla="*/ 184 h 204"/>
              <a:gd name="T8" fmla="*/ 20 w 124"/>
              <a:gd name="T9" fmla="*/ 204 h 204"/>
              <a:gd name="T10" fmla="*/ 104 w 124"/>
              <a:gd name="T11" fmla="*/ 204 h 204"/>
              <a:gd name="T12" fmla="*/ 124 w 124"/>
              <a:gd name="T13" fmla="*/ 184 h 204"/>
              <a:gd name="T14" fmla="*/ 124 w 124"/>
              <a:gd name="T15" fmla="*/ 20 h 204"/>
              <a:gd name="T16" fmla="*/ 104 w 124"/>
              <a:gd name="T17" fmla="*/ 0 h 204"/>
              <a:gd name="T18" fmla="*/ 116 w 124"/>
              <a:gd name="T19" fmla="*/ 184 h 204"/>
              <a:gd name="T20" fmla="*/ 104 w 124"/>
              <a:gd name="T21" fmla="*/ 196 h 204"/>
              <a:gd name="T22" fmla="*/ 20 w 124"/>
              <a:gd name="T23" fmla="*/ 196 h 204"/>
              <a:gd name="T24" fmla="*/ 8 w 124"/>
              <a:gd name="T25" fmla="*/ 184 h 204"/>
              <a:gd name="T26" fmla="*/ 8 w 124"/>
              <a:gd name="T27" fmla="*/ 20 h 204"/>
              <a:gd name="T28" fmla="*/ 20 w 124"/>
              <a:gd name="T29" fmla="*/ 8 h 204"/>
              <a:gd name="T30" fmla="*/ 104 w 124"/>
              <a:gd name="T31" fmla="*/ 8 h 204"/>
              <a:gd name="T32" fmla="*/ 116 w 124"/>
              <a:gd name="T33" fmla="*/ 20 h 204"/>
              <a:gd name="T34" fmla="*/ 116 w 124"/>
              <a:gd name="T35" fmla="*/ 184 h 204"/>
              <a:gd name="T36" fmla="*/ 51 w 124"/>
              <a:gd name="T37" fmla="*/ 20 h 204"/>
              <a:gd name="T38" fmla="*/ 47 w 124"/>
              <a:gd name="T39" fmla="*/ 16 h 204"/>
              <a:gd name="T40" fmla="*/ 43 w 124"/>
              <a:gd name="T41" fmla="*/ 20 h 204"/>
              <a:gd name="T42" fmla="*/ 47 w 124"/>
              <a:gd name="T43" fmla="*/ 24 h 204"/>
              <a:gd name="T44" fmla="*/ 51 w 124"/>
              <a:gd name="T45" fmla="*/ 20 h 204"/>
              <a:gd name="T46" fmla="*/ 80 w 124"/>
              <a:gd name="T47" fmla="*/ 16 h 204"/>
              <a:gd name="T48" fmla="*/ 60 w 124"/>
              <a:gd name="T49" fmla="*/ 16 h 204"/>
              <a:gd name="T50" fmla="*/ 56 w 124"/>
              <a:gd name="T51" fmla="*/ 20 h 204"/>
              <a:gd name="T52" fmla="*/ 60 w 124"/>
              <a:gd name="T53" fmla="*/ 24 h 204"/>
              <a:gd name="T54" fmla="*/ 80 w 124"/>
              <a:gd name="T55" fmla="*/ 24 h 204"/>
              <a:gd name="T56" fmla="*/ 84 w 124"/>
              <a:gd name="T57" fmla="*/ 20 h 204"/>
              <a:gd name="T58" fmla="*/ 80 w 124"/>
              <a:gd name="T59" fmla="*/ 16 h 204"/>
              <a:gd name="T60" fmla="*/ 62 w 124"/>
              <a:gd name="T61" fmla="*/ 164 h 204"/>
              <a:gd name="T62" fmla="*/ 62 w 124"/>
              <a:gd name="T63" fmla="*/ 164 h 204"/>
              <a:gd name="T64" fmla="*/ 48 w 124"/>
              <a:gd name="T65" fmla="*/ 178 h 204"/>
              <a:gd name="T66" fmla="*/ 48 w 124"/>
              <a:gd name="T67" fmla="*/ 178 h 204"/>
              <a:gd name="T68" fmla="*/ 62 w 124"/>
              <a:gd name="T69" fmla="*/ 192 h 204"/>
              <a:gd name="T70" fmla="*/ 62 w 124"/>
              <a:gd name="T71" fmla="*/ 192 h 204"/>
              <a:gd name="T72" fmla="*/ 76 w 124"/>
              <a:gd name="T73" fmla="*/ 178 h 204"/>
              <a:gd name="T74" fmla="*/ 76 w 124"/>
              <a:gd name="T75" fmla="*/ 178 h 204"/>
              <a:gd name="T76" fmla="*/ 62 w 124"/>
              <a:gd name="T77" fmla="*/ 164 h 204"/>
              <a:gd name="T78" fmla="*/ 68 w 124"/>
              <a:gd name="T79" fmla="*/ 178 h 204"/>
              <a:gd name="T80" fmla="*/ 62 w 124"/>
              <a:gd name="T81" fmla="*/ 184 h 204"/>
              <a:gd name="T82" fmla="*/ 62 w 124"/>
              <a:gd name="T83" fmla="*/ 184 h 204"/>
              <a:gd name="T84" fmla="*/ 56 w 124"/>
              <a:gd name="T85" fmla="*/ 178 h 204"/>
              <a:gd name="T86" fmla="*/ 56 w 124"/>
              <a:gd name="T87" fmla="*/ 178 h 204"/>
              <a:gd name="T88" fmla="*/ 62 w 124"/>
              <a:gd name="T89" fmla="*/ 172 h 204"/>
              <a:gd name="T90" fmla="*/ 62 w 124"/>
              <a:gd name="T91" fmla="*/ 172 h 204"/>
              <a:gd name="T92" fmla="*/ 68 w 124"/>
              <a:gd name="T93" fmla="*/ 17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" h="204">
                <a:moveTo>
                  <a:pt x="104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5"/>
                  <a:pt x="9" y="204"/>
                  <a:pt x="20" y="204"/>
                </a:cubicBezTo>
                <a:cubicBezTo>
                  <a:pt x="104" y="204"/>
                  <a:pt x="104" y="204"/>
                  <a:pt x="104" y="204"/>
                </a:cubicBezTo>
                <a:cubicBezTo>
                  <a:pt x="115" y="204"/>
                  <a:pt x="124" y="195"/>
                  <a:pt x="124" y="184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9"/>
                  <a:pt x="115" y="0"/>
                  <a:pt x="104" y="0"/>
                </a:cubicBezTo>
                <a:close/>
                <a:moveTo>
                  <a:pt x="116" y="184"/>
                </a:moveTo>
                <a:cubicBezTo>
                  <a:pt x="116" y="191"/>
                  <a:pt x="111" y="196"/>
                  <a:pt x="104" y="196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3" y="196"/>
                  <a:pt x="8" y="191"/>
                  <a:pt x="8" y="18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1" y="8"/>
                  <a:pt x="116" y="13"/>
                  <a:pt x="116" y="20"/>
                </a:cubicBezTo>
                <a:lnTo>
                  <a:pt x="116" y="184"/>
                </a:lnTo>
                <a:close/>
                <a:moveTo>
                  <a:pt x="51" y="20"/>
                </a:moveTo>
                <a:cubicBezTo>
                  <a:pt x="51" y="18"/>
                  <a:pt x="49" y="16"/>
                  <a:pt x="47" y="16"/>
                </a:cubicBezTo>
                <a:cubicBezTo>
                  <a:pt x="44" y="16"/>
                  <a:pt x="43" y="18"/>
                  <a:pt x="43" y="20"/>
                </a:cubicBezTo>
                <a:cubicBezTo>
                  <a:pt x="43" y="22"/>
                  <a:pt x="44" y="24"/>
                  <a:pt x="47" y="24"/>
                </a:cubicBezTo>
                <a:cubicBezTo>
                  <a:pt x="49" y="24"/>
                  <a:pt x="51" y="22"/>
                  <a:pt x="51" y="20"/>
                </a:cubicBezTo>
                <a:close/>
                <a:moveTo>
                  <a:pt x="80" y="16"/>
                </a:moveTo>
                <a:cubicBezTo>
                  <a:pt x="60" y="16"/>
                  <a:pt x="60" y="16"/>
                  <a:pt x="60" y="16"/>
                </a:cubicBezTo>
                <a:cubicBezTo>
                  <a:pt x="58" y="16"/>
                  <a:pt x="56" y="18"/>
                  <a:pt x="56" y="20"/>
                </a:cubicBezTo>
                <a:cubicBezTo>
                  <a:pt x="56" y="22"/>
                  <a:pt x="58" y="24"/>
                  <a:pt x="6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82" y="24"/>
                  <a:pt x="84" y="22"/>
                  <a:pt x="84" y="20"/>
                </a:cubicBezTo>
                <a:cubicBezTo>
                  <a:pt x="84" y="18"/>
                  <a:pt x="82" y="16"/>
                  <a:pt x="80" y="16"/>
                </a:cubicBezTo>
                <a:close/>
                <a:moveTo>
                  <a:pt x="62" y="164"/>
                </a:moveTo>
                <a:cubicBezTo>
                  <a:pt x="62" y="164"/>
                  <a:pt x="62" y="164"/>
                  <a:pt x="62" y="164"/>
                </a:cubicBezTo>
                <a:cubicBezTo>
                  <a:pt x="54" y="164"/>
                  <a:pt x="48" y="170"/>
                  <a:pt x="48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86"/>
                  <a:pt x="54" y="192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70" y="192"/>
                  <a:pt x="76" y="186"/>
                  <a:pt x="76" y="178"/>
                </a:cubicBezTo>
                <a:cubicBezTo>
                  <a:pt x="76" y="178"/>
                  <a:pt x="76" y="178"/>
                  <a:pt x="76" y="178"/>
                </a:cubicBezTo>
                <a:cubicBezTo>
                  <a:pt x="76" y="170"/>
                  <a:pt x="70" y="164"/>
                  <a:pt x="62" y="164"/>
                </a:cubicBezTo>
                <a:close/>
                <a:moveTo>
                  <a:pt x="68" y="178"/>
                </a:moveTo>
                <a:cubicBezTo>
                  <a:pt x="68" y="181"/>
                  <a:pt x="65" y="184"/>
                  <a:pt x="62" y="184"/>
                </a:cubicBezTo>
                <a:cubicBezTo>
                  <a:pt x="62" y="184"/>
                  <a:pt x="62" y="184"/>
                  <a:pt x="62" y="184"/>
                </a:cubicBezTo>
                <a:cubicBezTo>
                  <a:pt x="59" y="184"/>
                  <a:pt x="56" y="181"/>
                  <a:pt x="56" y="178"/>
                </a:cubicBezTo>
                <a:cubicBezTo>
                  <a:pt x="56" y="178"/>
                  <a:pt x="56" y="178"/>
                  <a:pt x="56" y="178"/>
                </a:cubicBezTo>
                <a:cubicBezTo>
                  <a:pt x="56" y="175"/>
                  <a:pt x="59" y="172"/>
                  <a:pt x="62" y="172"/>
                </a:cubicBezTo>
                <a:cubicBezTo>
                  <a:pt x="62" y="172"/>
                  <a:pt x="62" y="172"/>
                  <a:pt x="62" y="172"/>
                </a:cubicBezTo>
                <a:cubicBezTo>
                  <a:pt x="65" y="172"/>
                  <a:pt x="68" y="175"/>
                  <a:pt x="68" y="1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24F253A3-18B6-4FFB-9BD6-AB2D96969EDE}"/>
              </a:ext>
            </a:extLst>
          </p:cNvPr>
          <p:cNvSpPr/>
          <p:nvPr/>
        </p:nvSpPr>
        <p:spPr>
          <a:xfrm>
            <a:off x="5681282" y="4624982"/>
            <a:ext cx="2409087" cy="116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TextBox 35">
            <a:extLst>
              <a:ext uri="{FF2B5EF4-FFF2-40B4-BE49-F238E27FC236}">
                <a16:creationId xmlns:a16="http://schemas.microsoft.com/office/drawing/2014/main" id="{B4CBF299-3416-484B-808A-E064C3254F63}"/>
              </a:ext>
            </a:extLst>
          </p:cNvPr>
          <p:cNvSpPr txBox="1"/>
          <p:nvPr/>
        </p:nvSpPr>
        <p:spPr>
          <a:xfrm>
            <a:off x="5681283" y="4317205"/>
            <a:ext cx="199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朗宋（非商用）常规体" pitchFamily="2" charset="-122"/>
                <a:ea typeface="造字工房朗宋（非商用）常规体" pitchFamily="2" charset="-122"/>
                <a:cs typeface="Lato" panose="020F0502020204030203" pitchFamily="34" charset="0"/>
              </a:rPr>
              <a:t>产品策略</a:t>
            </a:r>
            <a:endParaRPr lang="id-ID" sz="1600" dirty="0">
              <a:solidFill>
                <a:schemeClr val="bg1"/>
              </a:solidFill>
              <a:latin typeface="造字工房朗宋（非商用）常规体" pitchFamily="2" charset="-122"/>
              <a:ea typeface="造字工房朗宋（非商用）常规体" pitchFamily="2" charset="-122"/>
              <a:cs typeface="Lato" panose="020F0502020204030203" pitchFamily="34" charset="0"/>
            </a:endParaRPr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id="{465B8DD0-58CB-422D-9215-F025D70FDD6A}"/>
              </a:ext>
            </a:extLst>
          </p:cNvPr>
          <p:cNvSpPr/>
          <p:nvPr/>
        </p:nvSpPr>
        <p:spPr>
          <a:xfrm>
            <a:off x="8547011" y="4624982"/>
            <a:ext cx="2808312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TextBox 39">
            <a:extLst>
              <a:ext uri="{FF2B5EF4-FFF2-40B4-BE49-F238E27FC236}">
                <a16:creationId xmlns:a16="http://schemas.microsoft.com/office/drawing/2014/main" id="{2B05F437-109B-4B19-8072-213FDCD7DEBB}"/>
              </a:ext>
            </a:extLst>
          </p:cNvPr>
          <p:cNvSpPr txBox="1"/>
          <p:nvPr/>
        </p:nvSpPr>
        <p:spPr>
          <a:xfrm>
            <a:off x="8547011" y="4317205"/>
            <a:ext cx="199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朗宋（非商用）常规体" pitchFamily="2" charset="-122"/>
                <a:ea typeface="造字工房朗宋（非商用）常规体" pitchFamily="2" charset="-122"/>
                <a:cs typeface="Lato" panose="020F0502020204030203" pitchFamily="34" charset="0"/>
              </a:rPr>
              <a:t>营销策略</a:t>
            </a:r>
            <a:endParaRPr lang="id-ID" sz="1600" dirty="0">
              <a:solidFill>
                <a:schemeClr val="bg1"/>
              </a:solidFill>
              <a:latin typeface="造字工房朗宋（非商用）常规体" pitchFamily="2" charset="-122"/>
              <a:ea typeface="造字工房朗宋（非商用）常规体" pitchFamily="2" charset="-122"/>
              <a:cs typeface="Lato" panose="020F0502020204030203" pitchFamily="34" charset="0"/>
            </a:endParaRPr>
          </a:p>
        </p:txBody>
      </p:sp>
      <p:sp>
        <p:nvSpPr>
          <p:cNvPr id="45" name="Freeform 54">
            <a:extLst>
              <a:ext uri="{FF2B5EF4-FFF2-40B4-BE49-F238E27FC236}">
                <a16:creationId xmlns:a16="http://schemas.microsoft.com/office/drawing/2014/main" id="{F9845834-4D2C-42C2-8876-863639CA3178}"/>
              </a:ext>
            </a:extLst>
          </p:cNvPr>
          <p:cNvSpPr>
            <a:spLocks noEditPoints="1"/>
          </p:cNvSpPr>
          <p:nvPr/>
        </p:nvSpPr>
        <p:spPr bwMode="auto">
          <a:xfrm>
            <a:off x="5812126" y="4126841"/>
            <a:ext cx="367206" cy="36720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7 w 200"/>
              <a:gd name="T35" fmla="*/ 146 h 200"/>
              <a:gd name="T36" fmla="*/ 8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1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1 w 200"/>
              <a:gd name="T69" fmla="*/ 10 h 200"/>
              <a:gd name="T70" fmla="*/ 78 w 200"/>
              <a:gd name="T71" fmla="*/ 10 h 200"/>
              <a:gd name="T72" fmla="*/ 34 w 200"/>
              <a:gd name="T73" fmla="*/ 35 h 200"/>
              <a:gd name="T74" fmla="*/ 34 w 200"/>
              <a:gd name="T75" fmla="*/ 164 h 200"/>
              <a:gd name="T76" fmla="*/ 78 w 200"/>
              <a:gd name="T77" fmla="*/ 189 h 200"/>
              <a:gd name="T78" fmla="*/ 121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4"/>
                  <a:pt x="155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3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6" y="51"/>
                  <a:pt x="76" y="50"/>
                  <a:pt x="67" y="48"/>
                </a:cubicBezTo>
                <a:cubicBezTo>
                  <a:pt x="74" y="25"/>
                  <a:pt x="85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5" y="59"/>
                  <a:pt x="96" y="59"/>
                </a:cubicBezTo>
                <a:close/>
                <a:moveTo>
                  <a:pt x="52" y="96"/>
                </a:moveTo>
                <a:cubicBezTo>
                  <a:pt x="8" y="96"/>
                  <a:pt x="8" y="96"/>
                  <a:pt x="8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7" y="50"/>
                  <a:pt x="57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7" y="146"/>
                </a:cubicBezTo>
                <a:cubicBezTo>
                  <a:pt x="47" y="149"/>
                  <a:pt x="38" y="153"/>
                  <a:pt x="29" y="158"/>
                </a:cubicBezTo>
                <a:cubicBezTo>
                  <a:pt x="17" y="143"/>
                  <a:pt x="9" y="124"/>
                  <a:pt x="8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5" y="140"/>
                  <a:pt x="75" y="141"/>
                  <a:pt x="65" y="144"/>
                </a:cubicBezTo>
                <a:cubicBezTo>
                  <a:pt x="62" y="132"/>
                  <a:pt x="60" y="118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5" y="188"/>
                  <a:pt x="74" y="174"/>
                  <a:pt x="67" y="152"/>
                </a:cubicBezTo>
                <a:cubicBezTo>
                  <a:pt x="76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3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3" y="143"/>
                  <a:pt x="171" y="158"/>
                </a:cubicBezTo>
                <a:cubicBezTo>
                  <a:pt x="162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2" y="46"/>
                  <a:pt x="171" y="41"/>
                </a:cubicBezTo>
                <a:cubicBezTo>
                  <a:pt x="183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49" y="43"/>
                  <a:pt x="140" y="46"/>
                </a:cubicBezTo>
                <a:cubicBezTo>
                  <a:pt x="136" y="30"/>
                  <a:pt x="129" y="18"/>
                  <a:pt x="121" y="10"/>
                </a:cubicBezTo>
                <a:cubicBezTo>
                  <a:pt x="138" y="14"/>
                  <a:pt x="154" y="23"/>
                  <a:pt x="166" y="35"/>
                </a:cubicBezTo>
                <a:close/>
                <a:moveTo>
                  <a:pt x="78" y="10"/>
                </a:moveTo>
                <a:cubicBezTo>
                  <a:pt x="71" y="18"/>
                  <a:pt x="64" y="30"/>
                  <a:pt x="59" y="45"/>
                </a:cubicBezTo>
                <a:cubicBezTo>
                  <a:pt x="51" y="43"/>
                  <a:pt x="42" y="39"/>
                  <a:pt x="34" y="35"/>
                </a:cubicBezTo>
                <a:cubicBezTo>
                  <a:pt x="46" y="23"/>
                  <a:pt x="61" y="14"/>
                  <a:pt x="78" y="10"/>
                </a:cubicBezTo>
                <a:close/>
                <a:moveTo>
                  <a:pt x="34" y="164"/>
                </a:moveTo>
                <a:cubicBezTo>
                  <a:pt x="42" y="160"/>
                  <a:pt x="51" y="156"/>
                  <a:pt x="59" y="154"/>
                </a:cubicBezTo>
                <a:cubicBezTo>
                  <a:pt x="64" y="169"/>
                  <a:pt x="71" y="181"/>
                  <a:pt x="78" y="189"/>
                </a:cubicBezTo>
                <a:cubicBezTo>
                  <a:pt x="61" y="185"/>
                  <a:pt x="46" y="176"/>
                  <a:pt x="34" y="164"/>
                </a:cubicBezTo>
                <a:close/>
                <a:moveTo>
                  <a:pt x="121" y="189"/>
                </a:moveTo>
                <a:cubicBezTo>
                  <a:pt x="129" y="181"/>
                  <a:pt x="136" y="169"/>
                  <a:pt x="140" y="154"/>
                </a:cubicBezTo>
                <a:cubicBezTo>
                  <a:pt x="149" y="156"/>
                  <a:pt x="158" y="160"/>
                  <a:pt x="166" y="164"/>
                </a:cubicBezTo>
                <a:cubicBezTo>
                  <a:pt x="154" y="176"/>
                  <a:pt x="138" y="185"/>
                  <a:pt x="121" y="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99">
            <a:extLst>
              <a:ext uri="{FF2B5EF4-FFF2-40B4-BE49-F238E27FC236}">
                <a16:creationId xmlns:a16="http://schemas.microsoft.com/office/drawing/2014/main" id="{DD4D0A2C-1B44-4D47-BF66-88684F7DF3D2}"/>
              </a:ext>
            </a:extLst>
          </p:cNvPr>
          <p:cNvSpPr>
            <a:spLocks noEditPoints="1"/>
          </p:cNvSpPr>
          <p:nvPr/>
        </p:nvSpPr>
        <p:spPr bwMode="auto">
          <a:xfrm>
            <a:off x="8625815" y="4148717"/>
            <a:ext cx="364550" cy="336976"/>
          </a:xfrm>
          <a:custGeom>
            <a:avLst/>
            <a:gdLst>
              <a:gd name="T0" fmla="*/ 200 w 200"/>
              <a:gd name="T1" fmla="*/ 0 h 184"/>
              <a:gd name="T2" fmla="*/ 0 w 200"/>
              <a:gd name="T3" fmla="*/ 74 h 184"/>
              <a:gd name="T4" fmla="*/ 64 w 200"/>
              <a:gd name="T5" fmla="*/ 123 h 184"/>
              <a:gd name="T6" fmla="*/ 64 w 200"/>
              <a:gd name="T7" fmla="*/ 154 h 184"/>
              <a:gd name="T8" fmla="*/ 65 w 200"/>
              <a:gd name="T9" fmla="*/ 156 h 184"/>
              <a:gd name="T10" fmla="*/ 65 w 200"/>
              <a:gd name="T11" fmla="*/ 157 h 184"/>
              <a:gd name="T12" fmla="*/ 69 w 200"/>
              <a:gd name="T13" fmla="*/ 159 h 184"/>
              <a:gd name="T14" fmla="*/ 71 w 200"/>
              <a:gd name="T15" fmla="*/ 158 h 184"/>
              <a:gd name="T16" fmla="*/ 93 w 200"/>
              <a:gd name="T17" fmla="*/ 144 h 184"/>
              <a:gd name="T18" fmla="*/ 147 w 200"/>
              <a:gd name="T19" fmla="*/ 184 h 184"/>
              <a:gd name="T20" fmla="*/ 200 w 200"/>
              <a:gd name="T21" fmla="*/ 0 h 184"/>
              <a:gd name="T22" fmla="*/ 178 w 200"/>
              <a:gd name="T23" fmla="*/ 17 h 184"/>
              <a:gd name="T24" fmla="*/ 70 w 200"/>
              <a:gd name="T25" fmla="*/ 117 h 184"/>
              <a:gd name="T26" fmla="*/ 17 w 200"/>
              <a:gd name="T27" fmla="*/ 77 h 184"/>
              <a:gd name="T28" fmla="*/ 178 w 200"/>
              <a:gd name="T29" fmla="*/ 17 h 184"/>
              <a:gd name="T30" fmla="*/ 72 w 200"/>
              <a:gd name="T31" fmla="*/ 148 h 184"/>
              <a:gd name="T32" fmla="*/ 72 w 200"/>
              <a:gd name="T33" fmla="*/ 129 h 184"/>
              <a:gd name="T34" fmla="*/ 87 w 200"/>
              <a:gd name="T35" fmla="*/ 139 h 184"/>
              <a:gd name="T36" fmla="*/ 72 w 200"/>
              <a:gd name="T37" fmla="*/ 148 h 184"/>
              <a:gd name="T38" fmla="*/ 77 w 200"/>
              <a:gd name="T39" fmla="*/ 122 h 184"/>
              <a:gd name="T40" fmla="*/ 186 w 200"/>
              <a:gd name="T41" fmla="*/ 21 h 184"/>
              <a:gd name="T42" fmla="*/ 142 w 200"/>
              <a:gd name="T43" fmla="*/ 171 h 184"/>
              <a:gd name="T44" fmla="*/ 77 w 200"/>
              <a:gd name="T45" fmla="*/ 12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184">
                <a:moveTo>
                  <a:pt x="200" y="0"/>
                </a:moveTo>
                <a:cubicBezTo>
                  <a:pt x="0" y="74"/>
                  <a:pt x="0" y="74"/>
                  <a:pt x="0" y="74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5"/>
                  <a:pt x="65" y="156"/>
                  <a:pt x="65" y="156"/>
                </a:cubicBezTo>
                <a:cubicBezTo>
                  <a:pt x="65" y="156"/>
                  <a:pt x="65" y="157"/>
                  <a:pt x="65" y="157"/>
                </a:cubicBezTo>
                <a:cubicBezTo>
                  <a:pt x="66" y="158"/>
                  <a:pt x="67" y="159"/>
                  <a:pt x="69" y="159"/>
                </a:cubicBezTo>
                <a:cubicBezTo>
                  <a:pt x="69" y="159"/>
                  <a:pt x="70" y="159"/>
                  <a:pt x="71" y="158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147" y="184"/>
                  <a:pt x="147" y="184"/>
                  <a:pt x="147" y="184"/>
                </a:cubicBezTo>
                <a:lnTo>
                  <a:pt x="200" y="0"/>
                </a:lnTo>
                <a:close/>
                <a:moveTo>
                  <a:pt x="178" y="17"/>
                </a:moveTo>
                <a:cubicBezTo>
                  <a:pt x="70" y="117"/>
                  <a:pt x="70" y="117"/>
                  <a:pt x="70" y="117"/>
                </a:cubicBezTo>
                <a:cubicBezTo>
                  <a:pt x="17" y="77"/>
                  <a:pt x="17" y="77"/>
                  <a:pt x="17" y="77"/>
                </a:cubicBezTo>
                <a:lnTo>
                  <a:pt x="178" y="17"/>
                </a:lnTo>
                <a:close/>
                <a:moveTo>
                  <a:pt x="72" y="148"/>
                </a:moveTo>
                <a:cubicBezTo>
                  <a:pt x="72" y="129"/>
                  <a:pt x="72" y="129"/>
                  <a:pt x="72" y="129"/>
                </a:cubicBezTo>
                <a:cubicBezTo>
                  <a:pt x="87" y="139"/>
                  <a:pt x="87" y="139"/>
                  <a:pt x="87" y="139"/>
                </a:cubicBezTo>
                <a:lnTo>
                  <a:pt x="72" y="148"/>
                </a:lnTo>
                <a:close/>
                <a:moveTo>
                  <a:pt x="77" y="122"/>
                </a:moveTo>
                <a:cubicBezTo>
                  <a:pt x="186" y="21"/>
                  <a:pt x="186" y="21"/>
                  <a:pt x="186" y="21"/>
                </a:cubicBezTo>
                <a:cubicBezTo>
                  <a:pt x="142" y="171"/>
                  <a:pt x="142" y="171"/>
                  <a:pt x="142" y="171"/>
                </a:cubicBezTo>
                <a:lnTo>
                  <a:pt x="77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箭头: V 形 21">
            <a:extLst>
              <a:ext uri="{FF2B5EF4-FFF2-40B4-BE49-F238E27FC236}">
                <a16:creationId xmlns:a16="http://schemas.microsoft.com/office/drawing/2014/main" id="{27AFC344-7CD6-4BE9-8F5F-74A823780204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箭头: V 形 22">
            <a:extLst>
              <a:ext uri="{FF2B5EF4-FFF2-40B4-BE49-F238E27FC236}">
                <a16:creationId xmlns:a16="http://schemas.microsoft.com/office/drawing/2014/main" id="{1EE0B0F5-8C71-4E6D-A65D-33A351761EC9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0E49192E-D6EC-4643-9BE9-57ACF16DCBB8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图片 49">
            <a:extLst>
              <a:ext uri="{FF2B5EF4-FFF2-40B4-BE49-F238E27FC236}">
                <a16:creationId xmlns:a16="http://schemas.microsoft.com/office/drawing/2014/main" id="{0332F9B5-A435-43B8-8963-371CDFC03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39327357-609E-4AEE-8AAD-0C8CD35C3A2C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31228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8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4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7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9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0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/>
          <p:bldP spid="5" grpId="0"/>
          <p:bldP spid="7" grpId="0"/>
          <p:bldP spid="8" grpId="0" animBg="1"/>
          <p:bldP spid="9" grpId="0" animBg="1"/>
          <p:bldP spid="35" grpId="0"/>
          <p:bldP spid="36" grpId="0"/>
          <p:bldP spid="37" grpId="0"/>
          <p:bldP spid="38" grpId="0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8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4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7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9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0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/>
          <p:bldP spid="5" grpId="0"/>
          <p:bldP spid="7" grpId="0"/>
          <p:bldP spid="8" grpId="0" animBg="1"/>
          <p:bldP spid="9" grpId="0" animBg="1"/>
          <p:bldP spid="35" grpId="0"/>
          <p:bldP spid="36" grpId="0"/>
          <p:bldP spid="37" grpId="0"/>
          <p:bldP spid="38" grpId="0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5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03903" y="2107572"/>
            <a:ext cx="11160125" cy="3889829"/>
          </a:xfrm>
          <a:prstGeom prst="rect">
            <a:avLst/>
          </a:prstGeom>
          <a:gradFill>
            <a:gsLst>
              <a:gs pos="0">
                <a:srgbClr val="1D4BA1"/>
              </a:gs>
              <a:gs pos="100000">
                <a:srgbClr val="0070C0"/>
              </a:gs>
            </a:gsLst>
            <a:lin ang="16200000" scaled="1"/>
          </a:gra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0"/>
          <p:cNvSpPr/>
          <p:nvPr/>
        </p:nvSpPr>
        <p:spPr>
          <a:xfrm>
            <a:off x="403903" y="2429594"/>
            <a:ext cx="476154" cy="952307"/>
          </a:xfrm>
          <a:custGeom>
            <a:avLst/>
            <a:gdLst>
              <a:gd name="connsiteX0" fmla="*/ 0 w 595086"/>
              <a:gd name="connsiteY0" fmla="*/ 0 h 1190172"/>
              <a:gd name="connsiteX1" fmla="*/ 595086 w 595086"/>
              <a:gd name="connsiteY1" fmla="*/ 595086 h 1190172"/>
              <a:gd name="connsiteX2" fmla="*/ 0 w 595086"/>
              <a:gd name="connsiteY2" fmla="*/ 1190172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086" h="1190172">
                <a:moveTo>
                  <a:pt x="0" y="0"/>
                </a:moveTo>
                <a:cubicBezTo>
                  <a:pt x="328657" y="0"/>
                  <a:pt x="595086" y="266429"/>
                  <a:pt x="595086" y="595086"/>
                </a:cubicBezTo>
                <a:cubicBezTo>
                  <a:pt x="595086" y="923743"/>
                  <a:pt x="328657" y="1190172"/>
                  <a:pt x="0" y="1190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1"/>
          <p:cNvSpPr/>
          <p:nvPr/>
        </p:nvSpPr>
        <p:spPr>
          <a:xfrm>
            <a:off x="403903" y="3577512"/>
            <a:ext cx="476154" cy="952307"/>
          </a:xfrm>
          <a:custGeom>
            <a:avLst/>
            <a:gdLst>
              <a:gd name="connsiteX0" fmla="*/ 0 w 595086"/>
              <a:gd name="connsiteY0" fmla="*/ 0 h 1190172"/>
              <a:gd name="connsiteX1" fmla="*/ 595086 w 595086"/>
              <a:gd name="connsiteY1" fmla="*/ 595086 h 1190172"/>
              <a:gd name="connsiteX2" fmla="*/ 0 w 595086"/>
              <a:gd name="connsiteY2" fmla="*/ 1190172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086" h="1190172">
                <a:moveTo>
                  <a:pt x="0" y="0"/>
                </a:moveTo>
                <a:cubicBezTo>
                  <a:pt x="328657" y="0"/>
                  <a:pt x="595086" y="266429"/>
                  <a:pt x="595086" y="595086"/>
                </a:cubicBezTo>
                <a:cubicBezTo>
                  <a:pt x="595086" y="923743"/>
                  <a:pt x="328657" y="1190172"/>
                  <a:pt x="0" y="1190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2"/>
          <p:cNvSpPr/>
          <p:nvPr/>
        </p:nvSpPr>
        <p:spPr>
          <a:xfrm>
            <a:off x="403903" y="4725431"/>
            <a:ext cx="476154" cy="952307"/>
          </a:xfrm>
          <a:custGeom>
            <a:avLst/>
            <a:gdLst>
              <a:gd name="connsiteX0" fmla="*/ 0 w 595086"/>
              <a:gd name="connsiteY0" fmla="*/ 0 h 1190172"/>
              <a:gd name="connsiteX1" fmla="*/ 595086 w 595086"/>
              <a:gd name="connsiteY1" fmla="*/ 595086 h 1190172"/>
              <a:gd name="connsiteX2" fmla="*/ 0 w 595086"/>
              <a:gd name="connsiteY2" fmla="*/ 1190172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086" h="1190172">
                <a:moveTo>
                  <a:pt x="0" y="0"/>
                </a:moveTo>
                <a:cubicBezTo>
                  <a:pt x="328657" y="0"/>
                  <a:pt x="595086" y="266429"/>
                  <a:pt x="595086" y="595086"/>
                </a:cubicBezTo>
                <a:cubicBezTo>
                  <a:pt x="595086" y="923743"/>
                  <a:pt x="328657" y="1190172"/>
                  <a:pt x="0" y="1190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418062" y="3479910"/>
            <a:ext cx="5740075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18062" y="4631417"/>
            <a:ext cx="5740075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79384" y="2370104"/>
            <a:ext cx="4905827" cy="991050"/>
            <a:chOff x="1378503" y="2047789"/>
            <a:chExt cx="4905827" cy="991050"/>
          </a:xfrm>
        </p:grpSpPr>
        <p:sp>
          <p:nvSpPr>
            <p:cNvPr id="18" name="矩形 17"/>
            <p:cNvSpPr/>
            <p:nvPr/>
          </p:nvSpPr>
          <p:spPr>
            <a:xfrm>
              <a:off x="1378503" y="2429441"/>
              <a:ext cx="490582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378503" y="2047789"/>
              <a:ext cx="2241974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79384" y="3575382"/>
            <a:ext cx="4905827" cy="991050"/>
            <a:chOff x="1378503" y="2047789"/>
            <a:chExt cx="4905827" cy="991050"/>
          </a:xfrm>
        </p:grpSpPr>
        <p:sp>
          <p:nvSpPr>
            <p:cNvPr id="21" name="矩形 20"/>
            <p:cNvSpPr/>
            <p:nvPr/>
          </p:nvSpPr>
          <p:spPr>
            <a:xfrm>
              <a:off x="1378503" y="2429441"/>
              <a:ext cx="490582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78503" y="2047789"/>
              <a:ext cx="2241974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79384" y="4707765"/>
            <a:ext cx="4905827" cy="991050"/>
            <a:chOff x="1378503" y="2047789"/>
            <a:chExt cx="4905827" cy="991050"/>
          </a:xfrm>
        </p:grpSpPr>
        <p:sp>
          <p:nvSpPr>
            <p:cNvPr id="24" name="矩形 23"/>
            <p:cNvSpPr/>
            <p:nvPr/>
          </p:nvSpPr>
          <p:spPr>
            <a:xfrm>
              <a:off x="1378503" y="2429441"/>
              <a:ext cx="490582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378503" y="2047789"/>
              <a:ext cx="2241974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sp>
        <p:nvSpPr>
          <p:cNvPr id="26" name="箭头: V 形 21">
            <a:extLst>
              <a:ext uri="{FF2B5EF4-FFF2-40B4-BE49-F238E27FC236}">
                <a16:creationId xmlns:a16="http://schemas.microsoft.com/office/drawing/2014/main" id="{8D11E533-E29C-46BA-9799-964999CB5930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箭头: V 形 22">
            <a:extLst>
              <a:ext uri="{FF2B5EF4-FFF2-40B4-BE49-F238E27FC236}">
                <a16:creationId xmlns:a16="http://schemas.microsoft.com/office/drawing/2014/main" id="{7BA37593-CBBB-436B-B0C2-C5D6ED86C9D1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2D10BCE-DAE2-4F0E-A614-3D5BFC40C66C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:a16="http://schemas.microsoft.com/office/drawing/2014/main" id="{25E701F6-3E5C-4DE9-8A65-EF600CBF2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137B57B6-91B0-4DD5-A3A9-A0843D3E5C46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8E38BB8-0DA9-42A4-B93B-59CC3F26D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40" y="1165287"/>
            <a:ext cx="3786909" cy="514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6" grpId="0" animBg="1"/>
          <p:bldP spid="27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6" grpId="0" animBg="1"/>
          <p:bldP spid="27" grpId="0" animBg="1"/>
          <p:bldP spid="3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490335" y="2599752"/>
            <a:ext cx="7211330" cy="2343723"/>
            <a:chOff x="3203642" y="2849330"/>
            <a:chExt cx="5784715" cy="1880065"/>
          </a:xfrm>
        </p:grpSpPr>
        <p:sp>
          <p:nvSpPr>
            <p:cNvPr id="11" name="Freeform: Shape 36"/>
            <p:cNvSpPr>
              <a:spLocks/>
            </p:cNvSpPr>
            <p:nvPr/>
          </p:nvSpPr>
          <p:spPr bwMode="auto">
            <a:xfrm rot="2640000">
              <a:off x="3918211" y="3506913"/>
              <a:ext cx="457627" cy="58049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val 38"/>
            <p:cNvSpPr/>
            <p:nvPr/>
          </p:nvSpPr>
          <p:spPr bwMode="auto">
            <a:xfrm>
              <a:off x="3203642" y="3809520"/>
              <a:ext cx="919874" cy="919873"/>
            </a:xfrm>
            <a:prstGeom prst="ellipse">
              <a:avLst/>
            </a:pr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: Shape 40"/>
            <p:cNvSpPr>
              <a:spLocks/>
            </p:cNvSpPr>
            <p:nvPr/>
          </p:nvSpPr>
          <p:spPr bwMode="auto">
            <a:xfrm rot="8040000">
              <a:off x="4883206" y="3498791"/>
              <a:ext cx="457627" cy="60456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val 42"/>
            <p:cNvSpPr/>
            <p:nvPr/>
          </p:nvSpPr>
          <p:spPr bwMode="auto">
            <a:xfrm rot="5400000">
              <a:off x="4168396" y="2849330"/>
              <a:ext cx="919873" cy="919874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: Shape 44"/>
            <p:cNvSpPr>
              <a:spLocks/>
            </p:cNvSpPr>
            <p:nvPr/>
          </p:nvSpPr>
          <p:spPr bwMode="auto">
            <a:xfrm rot="2640000">
              <a:off x="5866875" y="3505229"/>
              <a:ext cx="457627" cy="592516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val 46"/>
            <p:cNvSpPr/>
            <p:nvPr/>
          </p:nvSpPr>
          <p:spPr bwMode="auto">
            <a:xfrm>
              <a:off x="5149177" y="3809522"/>
              <a:ext cx="919874" cy="919873"/>
            </a:xfrm>
            <a:prstGeom prst="ellipse">
              <a:avLst/>
            </a:pr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: Shape 48"/>
            <p:cNvSpPr>
              <a:spLocks/>
            </p:cNvSpPr>
            <p:nvPr/>
          </p:nvSpPr>
          <p:spPr bwMode="auto">
            <a:xfrm rot="8040000">
              <a:off x="6834543" y="3499430"/>
              <a:ext cx="457627" cy="600390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val 50"/>
            <p:cNvSpPr/>
            <p:nvPr/>
          </p:nvSpPr>
          <p:spPr bwMode="auto">
            <a:xfrm rot="5400000">
              <a:off x="6118497" y="2849331"/>
              <a:ext cx="919873" cy="919874"/>
            </a:xfrm>
            <a:prstGeom prst="ellipse">
              <a:avLst/>
            </a:prstGeom>
            <a:solidFill>
              <a:srgbClr val="01B9B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: Shape 52"/>
            <p:cNvSpPr>
              <a:spLocks/>
            </p:cNvSpPr>
            <p:nvPr/>
          </p:nvSpPr>
          <p:spPr bwMode="auto">
            <a:xfrm rot="2640000">
              <a:off x="7818015" y="3505694"/>
              <a:ext cx="457627" cy="58919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val 54"/>
            <p:cNvSpPr/>
            <p:nvPr/>
          </p:nvSpPr>
          <p:spPr bwMode="auto">
            <a:xfrm>
              <a:off x="7099164" y="3809522"/>
              <a:ext cx="919874" cy="919873"/>
            </a:xfrm>
            <a:prstGeom prst="ellipse">
              <a:avLst/>
            </a:pr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val 55"/>
            <p:cNvSpPr/>
            <p:nvPr/>
          </p:nvSpPr>
          <p:spPr bwMode="auto">
            <a:xfrm rot="5400000">
              <a:off x="8068483" y="2849331"/>
              <a:ext cx="919873" cy="919874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3" name="Oval 42"/>
            <p:cNvSpPr/>
            <p:nvPr/>
          </p:nvSpPr>
          <p:spPr bwMode="auto">
            <a:xfrm>
              <a:off x="4397474" y="3091414"/>
              <a:ext cx="461718" cy="435706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val 46"/>
            <p:cNvSpPr/>
            <p:nvPr/>
          </p:nvSpPr>
          <p:spPr bwMode="auto">
            <a:xfrm>
              <a:off x="5378255" y="4053773"/>
              <a:ext cx="461718" cy="431370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val 50"/>
            <p:cNvSpPr/>
            <p:nvPr/>
          </p:nvSpPr>
          <p:spPr bwMode="auto">
            <a:xfrm>
              <a:off x="6354475" y="3078409"/>
              <a:ext cx="447919" cy="46171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val 54"/>
            <p:cNvSpPr/>
            <p:nvPr/>
          </p:nvSpPr>
          <p:spPr bwMode="auto">
            <a:xfrm>
              <a:off x="7328242" y="4082783"/>
              <a:ext cx="461718" cy="373349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val 55"/>
            <p:cNvSpPr/>
            <p:nvPr/>
          </p:nvSpPr>
          <p:spPr bwMode="auto">
            <a:xfrm>
              <a:off x="8297561" y="3098939"/>
              <a:ext cx="461718" cy="420659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641593" y="1614511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9" name="矩形 28"/>
          <p:cNvSpPr/>
          <p:nvPr/>
        </p:nvSpPr>
        <p:spPr>
          <a:xfrm>
            <a:off x="5415989" y="1435796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0" name="矩形 29"/>
          <p:cNvSpPr/>
          <p:nvPr/>
        </p:nvSpPr>
        <p:spPr>
          <a:xfrm>
            <a:off x="8988238" y="1435796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1" name="矩形 30"/>
          <p:cNvSpPr/>
          <p:nvPr/>
        </p:nvSpPr>
        <p:spPr>
          <a:xfrm>
            <a:off x="1014707" y="5113423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2" name="矩形 31"/>
          <p:cNvSpPr/>
          <p:nvPr/>
        </p:nvSpPr>
        <p:spPr>
          <a:xfrm>
            <a:off x="4400138" y="5113423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3" name="矩形 32"/>
          <p:cNvSpPr/>
          <p:nvPr/>
        </p:nvSpPr>
        <p:spPr>
          <a:xfrm>
            <a:off x="7731182" y="5113423"/>
            <a:ext cx="2514112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4" name="箭头: V 形 21">
            <a:extLst>
              <a:ext uri="{FF2B5EF4-FFF2-40B4-BE49-F238E27FC236}">
                <a16:creationId xmlns:a16="http://schemas.microsoft.com/office/drawing/2014/main" id="{DDC0795A-0E2B-4780-8F78-6D106B5D3714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箭头: V 形 22">
            <a:extLst>
              <a:ext uri="{FF2B5EF4-FFF2-40B4-BE49-F238E27FC236}">
                <a16:creationId xmlns:a16="http://schemas.microsoft.com/office/drawing/2014/main" id="{56B0C7C9-35CF-45E2-B497-05AB1D3BBBB7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44049278-538B-4C8F-B6AF-FC380EAAEE50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>
            <a:extLst>
              <a:ext uri="{FF2B5EF4-FFF2-40B4-BE49-F238E27FC236}">
                <a16:creationId xmlns:a16="http://schemas.microsoft.com/office/drawing/2014/main" id="{CE95C41F-A00F-452E-BC47-F8BEBFE99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DE24BE8C-86C1-46A4-B0BD-5C1704B4109E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一、标题内容</a:t>
            </a:r>
          </a:p>
        </p:txBody>
      </p:sp>
      <p:sp>
        <p:nvSpPr>
          <p:cNvPr id="40" name="Oval 55">
            <a:extLst>
              <a:ext uri="{FF2B5EF4-FFF2-40B4-BE49-F238E27FC236}">
                <a16:creationId xmlns:a16="http://schemas.microsoft.com/office/drawing/2014/main" id="{27C2A944-3040-4F37-8B8D-ED8B738B43BA}"/>
              </a:ext>
            </a:extLst>
          </p:cNvPr>
          <p:cNvSpPr/>
          <p:nvPr/>
        </p:nvSpPr>
        <p:spPr bwMode="auto">
          <a:xfrm>
            <a:off x="2771912" y="4147356"/>
            <a:ext cx="575586" cy="524401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5" grpId="0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5" grpId="0" animBg="1"/>
          <p:bldP spid="3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>
            <a:extLst>
              <a:ext uri="{FF2B5EF4-FFF2-40B4-BE49-F238E27FC236}">
                <a16:creationId xmlns:a16="http://schemas.microsoft.com/office/drawing/2014/main" id="{7A4DB0D8-A4FD-4E8A-83BB-A5AF94CAAB9C}"/>
              </a:ext>
            </a:extLst>
          </p:cNvPr>
          <p:cNvSpPr>
            <a:spLocks/>
          </p:cNvSpPr>
          <p:nvPr/>
        </p:nvSpPr>
        <p:spPr bwMode="auto">
          <a:xfrm flipV="1">
            <a:off x="11913048" y="-1"/>
            <a:ext cx="278952" cy="278952"/>
          </a:xfrm>
          <a:custGeom>
            <a:avLst/>
            <a:gdLst>
              <a:gd name="T0" fmla="*/ 43 w 43"/>
              <a:gd name="T1" fmla="*/ 0 h 43"/>
              <a:gd name="T2" fmla="*/ 0 w 43"/>
              <a:gd name="T3" fmla="*/ 43 h 43"/>
              <a:gd name="T4" fmla="*/ 43 w 43"/>
              <a:gd name="T5" fmla="*/ 43 h 43"/>
              <a:gd name="T6" fmla="*/ 43 w 43"/>
              <a:gd name="T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3">
                <a:moveTo>
                  <a:pt x="43" y="0"/>
                </a:moveTo>
                <a:lnTo>
                  <a:pt x="0" y="43"/>
                </a:lnTo>
                <a:lnTo>
                  <a:pt x="43" y="43"/>
                </a:lnTo>
                <a:lnTo>
                  <a:pt x="43" y="0"/>
                </a:lnTo>
                <a:close/>
              </a:path>
            </a:pathLst>
          </a:custGeom>
          <a:solidFill>
            <a:srgbClr val="1222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CFC668FF-2520-48B8-AF3A-F0176943E24E}"/>
              </a:ext>
            </a:extLst>
          </p:cNvPr>
          <p:cNvSpPr>
            <a:spLocks/>
          </p:cNvSpPr>
          <p:nvPr/>
        </p:nvSpPr>
        <p:spPr bwMode="auto">
          <a:xfrm flipV="1">
            <a:off x="9480341" y="-1"/>
            <a:ext cx="2711655" cy="2731118"/>
          </a:xfrm>
          <a:custGeom>
            <a:avLst/>
            <a:gdLst>
              <a:gd name="T0" fmla="*/ 418 w 418"/>
              <a:gd name="T1" fmla="*/ 0 h 421"/>
              <a:gd name="T2" fmla="*/ 0 w 418"/>
              <a:gd name="T3" fmla="*/ 421 h 421"/>
              <a:gd name="T4" fmla="*/ 418 w 418"/>
              <a:gd name="T5" fmla="*/ 421 h 421"/>
              <a:gd name="T6" fmla="*/ 418 w 418"/>
              <a:gd name="T7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421">
                <a:moveTo>
                  <a:pt x="418" y="0"/>
                </a:moveTo>
                <a:lnTo>
                  <a:pt x="0" y="421"/>
                </a:lnTo>
                <a:lnTo>
                  <a:pt x="418" y="421"/>
                </a:lnTo>
                <a:lnTo>
                  <a:pt x="418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4778500E-2F91-4099-83BE-BB60B1415B72}"/>
              </a:ext>
            </a:extLst>
          </p:cNvPr>
          <p:cNvSpPr>
            <a:spLocks/>
          </p:cNvSpPr>
          <p:nvPr/>
        </p:nvSpPr>
        <p:spPr bwMode="auto">
          <a:xfrm flipV="1">
            <a:off x="8299669" y="3"/>
            <a:ext cx="3892327" cy="3905301"/>
          </a:xfrm>
          <a:custGeom>
            <a:avLst/>
            <a:gdLst>
              <a:gd name="T0" fmla="*/ 600 w 600"/>
              <a:gd name="T1" fmla="*/ 0 h 602"/>
              <a:gd name="T2" fmla="*/ 0 w 600"/>
              <a:gd name="T3" fmla="*/ 602 h 602"/>
              <a:gd name="T4" fmla="*/ 469 w 600"/>
              <a:gd name="T5" fmla="*/ 602 h 602"/>
              <a:gd name="T6" fmla="*/ 600 w 600"/>
              <a:gd name="T7" fmla="*/ 471 h 602"/>
              <a:gd name="T8" fmla="*/ 600 w 600"/>
              <a:gd name="T9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602">
                <a:moveTo>
                  <a:pt x="600" y="0"/>
                </a:moveTo>
                <a:lnTo>
                  <a:pt x="0" y="602"/>
                </a:lnTo>
                <a:lnTo>
                  <a:pt x="469" y="602"/>
                </a:lnTo>
                <a:lnTo>
                  <a:pt x="600" y="471"/>
                </a:lnTo>
                <a:lnTo>
                  <a:pt x="60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D76877B6-32A7-439D-9E15-88A8DF589728}"/>
              </a:ext>
            </a:extLst>
          </p:cNvPr>
          <p:cNvSpPr>
            <a:spLocks/>
          </p:cNvSpPr>
          <p:nvPr/>
        </p:nvSpPr>
        <p:spPr bwMode="auto">
          <a:xfrm flipV="1">
            <a:off x="6340531" y="-1"/>
            <a:ext cx="5851465" cy="5883902"/>
          </a:xfrm>
          <a:custGeom>
            <a:avLst/>
            <a:gdLst>
              <a:gd name="T0" fmla="*/ 902 w 902"/>
              <a:gd name="T1" fmla="*/ 0 h 907"/>
              <a:gd name="T2" fmla="*/ 0 w 902"/>
              <a:gd name="T3" fmla="*/ 907 h 907"/>
              <a:gd name="T4" fmla="*/ 603 w 902"/>
              <a:gd name="T5" fmla="*/ 907 h 907"/>
              <a:gd name="T6" fmla="*/ 902 w 902"/>
              <a:gd name="T7" fmla="*/ 607 h 907"/>
              <a:gd name="T8" fmla="*/ 902 w 902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2" h="907">
                <a:moveTo>
                  <a:pt x="902" y="0"/>
                </a:moveTo>
                <a:lnTo>
                  <a:pt x="0" y="907"/>
                </a:lnTo>
                <a:lnTo>
                  <a:pt x="603" y="907"/>
                </a:lnTo>
                <a:lnTo>
                  <a:pt x="902" y="607"/>
                </a:lnTo>
                <a:lnTo>
                  <a:pt x="902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89F32722-9323-46A1-8A6E-1506DD56AF8F}"/>
              </a:ext>
            </a:extLst>
          </p:cNvPr>
          <p:cNvSpPr>
            <a:spLocks/>
          </p:cNvSpPr>
          <p:nvPr/>
        </p:nvSpPr>
        <p:spPr bwMode="auto">
          <a:xfrm flipV="1">
            <a:off x="4206240" y="3"/>
            <a:ext cx="7985760" cy="6850495"/>
          </a:xfrm>
          <a:custGeom>
            <a:avLst/>
            <a:gdLst>
              <a:gd name="T0" fmla="*/ 1231 w 1231"/>
              <a:gd name="T1" fmla="*/ 0 h 1056"/>
              <a:gd name="T2" fmla="*/ 1053 w 1231"/>
              <a:gd name="T3" fmla="*/ 0 h 1056"/>
              <a:gd name="T4" fmla="*/ 0 w 1231"/>
              <a:gd name="T5" fmla="*/ 1056 h 1056"/>
              <a:gd name="T6" fmla="*/ 624 w 1231"/>
              <a:gd name="T7" fmla="*/ 1056 h 1056"/>
              <a:gd name="T8" fmla="*/ 1231 w 1231"/>
              <a:gd name="T9" fmla="*/ 447 h 1056"/>
              <a:gd name="T10" fmla="*/ 1231 w 1231"/>
              <a:gd name="T1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1056">
                <a:moveTo>
                  <a:pt x="1231" y="0"/>
                </a:moveTo>
                <a:lnTo>
                  <a:pt x="1053" y="0"/>
                </a:lnTo>
                <a:lnTo>
                  <a:pt x="0" y="1056"/>
                </a:lnTo>
                <a:lnTo>
                  <a:pt x="624" y="1056"/>
                </a:lnTo>
                <a:lnTo>
                  <a:pt x="1231" y="447"/>
                </a:lnTo>
                <a:lnTo>
                  <a:pt x="123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33" name="矩形 259">
            <a:extLst>
              <a:ext uri="{FF2B5EF4-FFF2-40B4-BE49-F238E27FC236}">
                <a16:creationId xmlns:a16="http://schemas.microsoft.com/office/drawing/2014/main" id="{17A718B0-D435-4067-AE90-991641C6F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09" y="3341574"/>
            <a:ext cx="55802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标题内容</a:t>
            </a:r>
          </a:p>
        </p:txBody>
      </p:sp>
      <p:grpSp>
        <p:nvGrpSpPr>
          <p:cNvPr id="34" name="Group 16">
            <a:extLst>
              <a:ext uri="{FF2B5EF4-FFF2-40B4-BE49-F238E27FC236}">
                <a16:creationId xmlns:a16="http://schemas.microsoft.com/office/drawing/2014/main" id="{990561E9-A897-47E4-9779-2119CA857213}"/>
              </a:ext>
            </a:extLst>
          </p:cNvPr>
          <p:cNvGrpSpPr>
            <a:grpSpLocks/>
          </p:cNvGrpSpPr>
          <p:nvPr/>
        </p:nvGrpSpPr>
        <p:grpSpPr bwMode="auto">
          <a:xfrm>
            <a:off x="3009377" y="5383244"/>
            <a:ext cx="386867" cy="386867"/>
            <a:chOff x="0" y="0"/>
            <a:chExt cx="965499" cy="965499"/>
          </a:xfrm>
          <a:solidFill>
            <a:schemeClr val="bg1"/>
          </a:solidFill>
          <a:effectLst/>
        </p:grpSpPr>
        <p:sp>
          <p:nvSpPr>
            <p:cNvPr id="35" name="AutoShape 17">
              <a:extLst>
                <a:ext uri="{FF2B5EF4-FFF2-40B4-BE49-F238E27FC236}">
                  <a16:creationId xmlns:a16="http://schemas.microsoft.com/office/drawing/2014/main" id="{005152C6-FC17-418A-9685-65C39A01B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36" name="AutoShape 18">
              <a:extLst>
                <a:ext uri="{FF2B5EF4-FFF2-40B4-BE49-F238E27FC236}">
                  <a16:creationId xmlns:a16="http://schemas.microsoft.com/office/drawing/2014/main" id="{621BD0DF-D593-4BA8-969A-9DB921C62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78" y="265194"/>
              <a:ext cx="393822" cy="393822"/>
            </a:xfrm>
            <a:custGeom>
              <a:avLst/>
              <a:gdLst>
                <a:gd name="T0" fmla="*/ 196911 w 21600"/>
                <a:gd name="T1" fmla="*/ 196911 h 21600"/>
                <a:gd name="T2" fmla="*/ 196911 w 21600"/>
                <a:gd name="T3" fmla="*/ 196911 h 21600"/>
                <a:gd name="T4" fmla="*/ 196911 w 21600"/>
                <a:gd name="T5" fmla="*/ 196911 h 21600"/>
                <a:gd name="T6" fmla="*/ 196911 w 21600"/>
                <a:gd name="T7" fmla="*/ 19691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D433D62-11C3-404E-8A1F-55FC6B1DF4D8}"/>
              </a:ext>
            </a:extLst>
          </p:cNvPr>
          <p:cNvGrpSpPr/>
          <p:nvPr/>
        </p:nvGrpSpPr>
        <p:grpSpPr>
          <a:xfrm>
            <a:off x="1064873" y="5383244"/>
            <a:ext cx="386867" cy="386867"/>
            <a:chOff x="6316398" y="415834"/>
            <a:chExt cx="482600" cy="482600"/>
          </a:xfrm>
          <a:solidFill>
            <a:schemeClr val="bg1"/>
          </a:solidFill>
          <a:effectLst/>
        </p:grpSpPr>
        <p:sp>
          <p:nvSpPr>
            <p:cNvPr id="38" name="AutoShape 8" descr="tile_paper_medgray.jpeg">
              <a:extLst>
                <a:ext uri="{FF2B5EF4-FFF2-40B4-BE49-F238E27FC236}">
                  <a16:creationId xmlns:a16="http://schemas.microsoft.com/office/drawing/2014/main" id="{F2BEC7BF-198F-46DA-B807-0FB26C1BC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6398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dirty="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39" name="AutoShape 82">
              <a:extLst>
                <a:ext uri="{FF2B5EF4-FFF2-40B4-BE49-F238E27FC236}">
                  <a16:creationId xmlns:a16="http://schemas.microsoft.com/office/drawing/2014/main" id="{0722B162-C4AE-41D5-896E-05253C74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131" y="556567"/>
              <a:ext cx="201134" cy="201134"/>
            </a:xfrm>
            <a:custGeom>
              <a:avLst/>
              <a:gdLst>
                <a:gd name="T0" fmla="*/ 198438 w 21600"/>
                <a:gd name="T1" fmla="*/ 198438 h 21600"/>
                <a:gd name="T2" fmla="*/ 198438 w 21600"/>
                <a:gd name="T3" fmla="*/ 198438 h 21600"/>
                <a:gd name="T4" fmla="*/ 198438 w 21600"/>
                <a:gd name="T5" fmla="*/ 198438 h 21600"/>
                <a:gd name="T6" fmla="*/ 198438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C96DB63-9FB0-495B-A167-FF6A1389FA8B}"/>
              </a:ext>
            </a:extLst>
          </p:cNvPr>
          <p:cNvGrpSpPr/>
          <p:nvPr/>
        </p:nvGrpSpPr>
        <p:grpSpPr>
          <a:xfrm>
            <a:off x="1713041" y="5383244"/>
            <a:ext cx="386867" cy="386867"/>
            <a:chOff x="7068981" y="415834"/>
            <a:chExt cx="482600" cy="482600"/>
          </a:xfrm>
          <a:solidFill>
            <a:schemeClr val="bg1"/>
          </a:solidFill>
          <a:effectLst/>
        </p:grpSpPr>
        <p:sp>
          <p:nvSpPr>
            <p:cNvPr id="41" name="AutoShape 8" descr="tile_paper_medgray.jpeg">
              <a:extLst>
                <a:ext uri="{FF2B5EF4-FFF2-40B4-BE49-F238E27FC236}">
                  <a16:creationId xmlns:a16="http://schemas.microsoft.com/office/drawing/2014/main" id="{36C68240-9BAB-462E-AE48-5FA33B94B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81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42" name="AutoShape 18">
              <a:extLst>
                <a:ext uri="{FF2B5EF4-FFF2-40B4-BE49-F238E27FC236}">
                  <a16:creationId xmlns:a16="http://schemas.microsoft.com/office/drawing/2014/main" id="{5A1B30C4-77BB-4DE6-90E1-9B6EC05C6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714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C39C81C-5515-4258-8345-04113F853CBC}"/>
              </a:ext>
            </a:extLst>
          </p:cNvPr>
          <p:cNvGrpSpPr/>
          <p:nvPr/>
        </p:nvGrpSpPr>
        <p:grpSpPr>
          <a:xfrm>
            <a:off x="2361209" y="5383244"/>
            <a:ext cx="386867" cy="386867"/>
            <a:chOff x="7821564" y="415834"/>
            <a:chExt cx="482600" cy="482600"/>
          </a:xfrm>
          <a:solidFill>
            <a:schemeClr val="bg1"/>
          </a:solidFill>
          <a:effectLst/>
        </p:grpSpPr>
        <p:sp>
          <p:nvSpPr>
            <p:cNvPr id="44" name="AutoShape 8" descr="tile_paper_medgray.jpeg">
              <a:extLst>
                <a:ext uri="{FF2B5EF4-FFF2-40B4-BE49-F238E27FC236}">
                  <a16:creationId xmlns:a16="http://schemas.microsoft.com/office/drawing/2014/main" id="{626D81D9-B585-4951-B9C9-4F709BA63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564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45" name="AutoShape 20">
              <a:extLst>
                <a:ext uri="{FF2B5EF4-FFF2-40B4-BE49-F238E27FC236}">
                  <a16:creationId xmlns:a16="http://schemas.microsoft.com/office/drawing/2014/main" id="{98D7A7C6-31D2-467B-A8A2-9FAA146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2297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909B8E7-0A6A-4B15-AB67-494A5C2253D2}"/>
              </a:ext>
            </a:extLst>
          </p:cNvPr>
          <p:cNvSpPr txBox="1">
            <a:spLocks/>
          </p:cNvSpPr>
          <p:nvPr/>
        </p:nvSpPr>
        <p:spPr>
          <a:xfrm>
            <a:off x="1028661" y="4329641"/>
            <a:ext cx="6321731" cy="6078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68508" y="501079"/>
            <a:ext cx="3790092" cy="37263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02</a:t>
            </a:r>
            <a:endParaRPr lang="zh-CN" altLang="en-US" sz="287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56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3" grpId="1"/>
      <p:bldP spid="46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66">
            <a:extLst>
              <a:ext uri="{FF2B5EF4-FFF2-40B4-BE49-F238E27FC236}">
                <a16:creationId xmlns:a16="http://schemas.microsoft.com/office/drawing/2014/main" id="{120757D5-97C7-4741-A7D6-967D5E7DB2FB}"/>
              </a:ext>
            </a:extLst>
          </p:cNvPr>
          <p:cNvSpPr/>
          <p:nvPr/>
        </p:nvSpPr>
        <p:spPr>
          <a:xfrm rot="16200000" flipH="1">
            <a:off x="4272163" y="-1059902"/>
            <a:ext cx="3646088" cy="12190413"/>
          </a:xfrm>
          <a:custGeom>
            <a:avLst/>
            <a:gdLst>
              <a:gd name="connsiteX0" fmla="*/ 0 w 4012279"/>
              <a:gd name="connsiteY0" fmla="*/ 12192000 h 12192000"/>
              <a:gd name="connsiteX1" fmla="*/ 1570927 w 4012279"/>
              <a:gd name="connsiteY1" fmla="*/ 12192000 h 12192000"/>
              <a:gd name="connsiteX2" fmla="*/ 1578084 w 4012279"/>
              <a:gd name="connsiteY2" fmla="*/ 12192000 h 12192000"/>
              <a:gd name="connsiteX3" fmla="*/ 4012279 w 4012279"/>
              <a:gd name="connsiteY3" fmla="*/ 12192000 h 12192000"/>
              <a:gd name="connsiteX4" fmla="*/ 4012279 w 4012279"/>
              <a:gd name="connsiteY4" fmla="*/ 0 h 12192000"/>
              <a:gd name="connsiteX5" fmla="*/ 1578084 w 4012279"/>
              <a:gd name="connsiteY5" fmla="*/ 0 h 12192000"/>
              <a:gd name="connsiteX6" fmla="*/ 1570927 w 4012279"/>
              <a:gd name="connsiteY6" fmla="*/ 0 h 12192000"/>
              <a:gd name="connsiteX7" fmla="*/ 1570927 w 4012279"/>
              <a:gd name="connsiteY7" fmla="*/ 55294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2279" h="12192000">
                <a:moveTo>
                  <a:pt x="0" y="12192000"/>
                </a:moveTo>
                <a:lnTo>
                  <a:pt x="1570927" y="12192000"/>
                </a:lnTo>
                <a:lnTo>
                  <a:pt x="1578084" y="12192000"/>
                </a:lnTo>
                <a:lnTo>
                  <a:pt x="4012279" y="12192000"/>
                </a:lnTo>
                <a:lnTo>
                  <a:pt x="4012279" y="0"/>
                </a:lnTo>
                <a:lnTo>
                  <a:pt x="1578084" y="0"/>
                </a:lnTo>
                <a:lnTo>
                  <a:pt x="1570927" y="0"/>
                </a:lnTo>
                <a:lnTo>
                  <a:pt x="1570927" y="55294"/>
                </a:lnTo>
                <a:close/>
              </a:path>
            </a:pathLst>
          </a:custGeom>
          <a:solidFill>
            <a:srgbClr val="1D4B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4532C9E-1AE2-4883-BB67-C813F82A304A}"/>
              </a:ext>
            </a:extLst>
          </p:cNvPr>
          <p:cNvSpPr/>
          <p:nvPr/>
        </p:nvSpPr>
        <p:spPr>
          <a:xfrm>
            <a:off x="7928649" y="1516085"/>
            <a:ext cx="2577764" cy="363172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7612EE5-B287-47EB-935B-BE92FE1A4EBF}"/>
              </a:ext>
            </a:extLst>
          </p:cNvPr>
          <p:cNvSpPr/>
          <p:nvPr/>
        </p:nvSpPr>
        <p:spPr>
          <a:xfrm>
            <a:off x="5847099" y="1720968"/>
            <a:ext cx="2577764" cy="371780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8CC156-977F-4E2D-83F9-6EAC84DEA66E}"/>
              </a:ext>
            </a:extLst>
          </p:cNvPr>
          <p:cNvSpPr/>
          <p:nvPr/>
        </p:nvSpPr>
        <p:spPr>
          <a:xfrm>
            <a:off x="3765550" y="1915020"/>
            <a:ext cx="2577764" cy="390305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E0BA9C1-1267-4A65-8C11-B2A714E5AFED}"/>
              </a:ext>
            </a:extLst>
          </p:cNvPr>
          <p:cNvSpPr/>
          <p:nvPr/>
        </p:nvSpPr>
        <p:spPr>
          <a:xfrm>
            <a:off x="1684000" y="2119903"/>
            <a:ext cx="2577764" cy="40808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ight Triangle 5">
            <a:extLst>
              <a:ext uri="{FF2B5EF4-FFF2-40B4-BE49-F238E27FC236}">
                <a16:creationId xmlns:a16="http://schemas.microsoft.com/office/drawing/2014/main" id="{3455EA2D-A61C-403F-B6AB-16C356581609}"/>
              </a:ext>
            </a:extLst>
          </p:cNvPr>
          <p:cNvSpPr/>
          <p:nvPr/>
        </p:nvSpPr>
        <p:spPr>
          <a:xfrm>
            <a:off x="3765550" y="1962645"/>
            <a:ext cx="496214" cy="204883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ight Triangle 6">
            <a:extLst>
              <a:ext uri="{FF2B5EF4-FFF2-40B4-BE49-F238E27FC236}">
                <a16:creationId xmlns:a16="http://schemas.microsoft.com/office/drawing/2014/main" id="{5D896919-6D14-455C-93E2-B72116EF8A59}"/>
              </a:ext>
            </a:extLst>
          </p:cNvPr>
          <p:cNvSpPr/>
          <p:nvPr/>
        </p:nvSpPr>
        <p:spPr>
          <a:xfrm>
            <a:off x="5847100" y="1768593"/>
            <a:ext cx="496214" cy="204883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ight Triangle 7">
            <a:extLst>
              <a:ext uri="{FF2B5EF4-FFF2-40B4-BE49-F238E27FC236}">
                <a16:creationId xmlns:a16="http://schemas.microsoft.com/office/drawing/2014/main" id="{E5E12290-7981-458C-8128-E7D505E177AB}"/>
              </a:ext>
            </a:extLst>
          </p:cNvPr>
          <p:cNvSpPr/>
          <p:nvPr/>
        </p:nvSpPr>
        <p:spPr>
          <a:xfrm>
            <a:off x="7928650" y="1516085"/>
            <a:ext cx="496214" cy="204883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Freeform 30">
            <a:extLst>
              <a:ext uri="{FF2B5EF4-FFF2-40B4-BE49-F238E27FC236}">
                <a16:creationId xmlns:a16="http://schemas.microsoft.com/office/drawing/2014/main" id="{3E4FE122-67B7-42A4-BEA3-E0DC059973C5}"/>
              </a:ext>
            </a:extLst>
          </p:cNvPr>
          <p:cNvSpPr>
            <a:spLocks noEditPoints="1"/>
          </p:cNvSpPr>
          <p:nvPr/>
        </p:nvSpPr>
        <p:spPr bwMode="auto">
          <a:xfrm>
            <a:off x="2744454" y="2585564"/>
            <a:ext cx="440803" cy="331420"/>
          </a:xfrm>
          <a:custGeom>
            <a:avLst/>
            <a:gdLst>
              <a:gd name="T0" fmla="*/ 212 w 228"/>
              <a:gd name="T1" fmla="*/ 19 h 172"/>
              <a:gd name="T2" fmla="*/ 19 w 228"/>
              <a:gd name="T3" fmla="*/ 0 h 172"/>
              <a:gd name="T4" fmla="*/ 0 w 228"/>
              <a:gd name="T5" fmla="*/ 121 h 172"/>
              <a:gd name="T6" fmla="*/ 86 w 228"/>
              <a:gd name="T7" fmla="*/ 140 h 172"/>
              <a:gd name="T8" fmla="*/ 72 w 228"/>
              <a:gd name="T9" fmla="*/ 164 h 172"/>
              <a:gd name="T10" fmla="*/ 72 w 228"/>
              <a:gd name="T11" fmla="*/ 172 h 172"/>
              <a:gd name="T12" fmla="*/ 144 w 228"/>
              <a:gd name="T13" fmla="*/ 168 h 172"/>
              <a:gd name="T14" fmla="*/ 128 w 228"/>
              <a:gd name="T15" fmla="*/ 164 h 172"/>
              <a:gd name="T16" fmla="*/ 156 w 228"/>
              <a:gd name="T17" fmla="*/ 140 h 172"/>
              <a:gd name="T18" fmla="*/ 175 w 228"/>
              <a:gd name="T19" fmla="*/ 172 h 172"/>
              <a:gd name="T20" fmla="*/ 228 w 228"/>
              <a:gd name="T21" fmla="*/ 153 h 172"/>
              <a:gd name="T22" fmla="*/ 212 w 228"/>
              <a:gd name="T23" fmla="*/ 40 h 172"/>
              <a:gd name="T24" fmla="*/ 94 w 228"/>
              <a:gd name="T25" fmla="*/ 140 h 172"/>
              <a:gd name="T26" fmla="*/ 120 w 228"/>
              <a:gd name="T27" fmla="*/ 164 h 172"/>
              <a:gd name="T28" fmla="*/ 156 w 228"/>
              <a:gd name="T29" fmla="*/ 132 h 172"/>
              <a:gd name="T30" fmla="*/ 8 w 228"/>
              <a:gd name="T31" fmla="*/ 121 h 172"/>
              <a:gd name="T32" fmla="*/ 156 w 228"/>
              <a:gd name="T33" fmla="*/ 120 h 172"/>
              <a:gd name="T34" fmla="*/ 156 w 228"/>
              <a:gd name="T35" fmla="*/ 59 h 172"/>
              <a:gd name="T36" fmla="*/ 8 w 228"/>
              <a:gd name="T37" fmla="*/ 112 h 172"/>
              <a:gd name="T38" fmla="*/ 19 w 228"/>
              <a:gd name="T39" fmla="*/ 8 h 172"/>
              <a:gd name="T40" fmla="*/ 204 w 228"/>
              <a:gd name="T41" fmla="*/ 19 h 172"/>
              <a:gd name="T42" fmla="*/ 175 w 228"/>
              <a:gd name="T43" fmla="*/ 40 h 172"/>
              <a:gd name="T44" fmla="*/ 220 w 228"/>
              <a:gd name="T45" fmla="*/ 153 h 172"/>
              <a:gd name="T46" fmla="*/ 175 w 228"/>
              <a:gd name="T47" fmla="*/ 164 h 172"/>
              <a:gd name="T48" fmla="*/ 164 w 228"/>
              <a:gd name="T49" fmla="*/ 59 h 172"/>
              <a:gd name="T50" fmla="*/ 209 w 228"/>
              <a:gd name="T51" fmla="*/ 48 h 172"/>
              <a:gd name="T52" fmla="*/ 220 w 228"/>
              <a:gd name="T53" fmla="*/ 153 h 172"/>
              <a:gd name="T54" fmla="*/ 188 w 228"/>
              <a:gd name="T55" fmla="*/ 56 h 172"/>
              <a:gd name="T56" fmla="*/ 188 w 228"/>
              <a:gd name="T57" fmla="*/ 64 h 172"/>
              <a:gd name="T58" fmla="*/ 200 w 228"/>
              <a:gd name="T59" fmla="*/ 60 h 172"/>
              <a:gd name="T60" fmla="*/ 193 w 228"/>
              <a:gd name="T61" fmla="*/ 140 h 172"/>
              <a:gd name="T62" fmla="*/ 184 w 228"/>
              <a:gd name="T63" fmla="*/ 148 h 172"/>
              <a:gd name="T64" fmla="*/ 192 w 228"/>
              <a:gd name="T65" fmla="*/ 156 h 172"/>
              <a:gd name="T66" fmla="*/ 200 w 228"/>
              <a:gd name="T67" fmla="*/ 149 h 172"/>
              <a:gd name="T68" fmla="*/ 193 w 228"/>
              <a:gd name="T69" fmla="*/ 14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172">
                <a:moveTo>
                  <a:pt x="212" y="40"/>
                </a:moveTo>
                <a:cubicBezTo>
                  <a:pt x="212" y="19"/>
                  <a:pt x="212" y="19"/>
                  <a:pt x="212" y="19"/>
                </a:cubicBezTo>
                <a:cubicBezTo>
                  <a:pt x="212" y="9"/>
                  <a:pt x="203" y="0"/>
                  <a:pt x="19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1"/>
                  <a:pt x="9" y="140"/>
                  <a:pt x="19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0" y="164"/>
                  <a:pt x="68" y="166"/>
                  <a:pt x="68" y="168"/>
                </a:cubicBezTo>
                <a:cubicBezTo>
                  <a:pt x="68" y="170"/>
                  <a:pt x="70" y="172"/>
                  <a:pt x="72" y="172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2" y="172"/>
                  <a:pt x="144" y="170"/>
                  <a:pt x="144" y="168"/>
                </a:cubicBezTo>
                <a:cubicBezTo>
                  <a:pt x="144" y="166"/>
                  <a:pt x="142" y="164"/>
                  <a:pt x="140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6" y="140"/>
                  <a:pt x="126" y="140"/>
                  <a:pt x="126" y="140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53"/>
                  <a:pt x="156" y="153"/>
                  <a:pt x="156" y="153"/>
                </a:cubicBezTo>
                <a:cubicBezTo>
                  <a:pt x="156" y="163"/>
                  <a:pt x="165" y="172"/>
                  <a:pt x="175" y="172"/>
                </a:cubicBezTo>
                <a:cubicBezTo>
                  <a:pt x="209" y="172"/>
                  <a:pt x="209" y="172"/>
                  <a:pt x="209" y="172"/>
                </a:cubicBezTo>
                <a:cubicBezTo>
                  <a:pt x="219" y="172"/>
                  <a:pt x="228" y="163"/>
                  <a:pt x="228" y="153"/>
                </a:cubicBezTo>
                <a:cubicBezTo>
                  <a:pt x="228" y="59"/>
                  <a:pt x="228" y="59"/>
                  <a:pt x="228" y="59"/>
                </a:cubicBezTo>
                <a:cubicBezTo>
                  <a:pt x="228" y="50"/>
                  <a:pt x="221" y="42"/>
                  <a:pt x="212" y="40"/>
                </a:cubicBezTo>
                <a:close/>
                <a:moveTo>
                  <a:pt x="92" y="164"/>
                </a:moveTo>
                <a:cubicBezTo>
                  <a:pt x="94" y="140"/>
                  <a:pt x="94" y="140"/>
                  <a:pt x="94" y="140"/>
                </a:cubicBezTo>
                <a:cubicBezTo>
                  <a:pt x="118" y="140"/>
                  <a:pt x="118" y="140"/>
                  <a:pt x="118" y="140"/>
                </a:cubicBezTo>
                <a:cubicBezTo>
                  <a:pt x="120" y="164"/>
                  <a:pt x="120" y="164"/>
                  <a:pt x="120" y="164"/>
                </a:cubicBezTo>
                <a:lnTo>
                  <a:pt x="92" y="164"/>
                </a:lnTo>
                <a:close/>
                <a:moveTo>
                  <a:pt x="156" y="132"/>
                </a:moveTo>
                <a:cubicBezTo>
                  <a:pt x="19" y="132"/>
                  <a:pt x="19" y="132"/>
                  <a:pt x="19" y="132"/>
                </a:cubicBezTo>
                <a:cubicBezTo>
                  <a:pt x="13" y="132"/>
                  <a:pt x="8" y="127"/>
                  <a:pt x="8" y="121"/>
                </a:cubicBezTo>
                <a:cubicBezTo>
                  <a:pt x="8" y="120"/>
                  <a:pt x="8" y="120"/>
                  <a:pt x="8" y="120"/>
                </a:cubicBezTo>
                <a:cubicBezTo>
                  <a:pt x="156" y="120"/>
                  <a:pt x="156" y="120"/>
                  <a:pt x="156" y="120"/>
                </a:cubicBezTo>
                <a:lnTo>
                  <a:pt x="156" y="132"/>
                </a:lnTo>
                <a:close/>
                <a:moveTo>
                  <a:pt x="156" y="59"/>
                </a:moveTo>
                <a:cubicBezTo>
                  <a:pt x="156" y="112"/>
                  <a:pt x="156" y="112"/>
                  <a:pt x="156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3"/>
                  <a:pt x="13" y="8"/>
                  <a:pt x="19" y="8"/>
                </a:cubicBezTo>
                <a:cubicBezTo>
                  <a:pt x="193" y="8"/>
                  <a:pt x="193" y="8"/>
                  <a:pt x="193" y="8"/>
                </a:cubicBezTo>
                <a:cubicBezTo>
                  <a:pt x="199" y="8"/>
                  <a:pt x="204" y="13"/>
                  <a:pt x="204" y="19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65" y="40"/>
                  <a:pt x="156" y="49"/>
                  <a:pt x="156" y="59"/>
                </a:cubicBezTo>
                <a:close/>
                <a:moveTo>
                  <a:pt x="220" y="153"/>
                </a:moveTo>
                <a:cubicBezTo>
                  <a:pt x="220" y="159"/>
                  <a:pt x="215" y="164"/>
                  <a:pt x="209" y="164"/>
                </a:cubicBezTo>
                <a:cubicBezTo>
                  <a:pt x="175" y="164"/>
                  <a:pt x="175" y="164"/>
                  <a:pt x="175" y="164"/>
                </a:cubicBezTo>
                <a:cubicBezTo>
                  <a:pt x="169" y="164"/>
                  <a:pt x="164" y="159"/>
                  <a:pt x="164" y="153"/>
                </a:cubicBezTo>
                <a:cubicBezTo>
                  <a:pt x="164" y="59"/>
                  <a:pt x="164" y="59"/>
                  <a:pt x="164" y="59"/>
                </a:cubicBezTo>
                <a:cubicBezTo>
                  <a:pt x="164" y="53"/>
                  <a:pt x="169" y="48"/>
                  <a:pt x="175" y="48"/>
                </a:cubicBezTo>
                <a:cubicBezTo>
                  <a:pt x="209" y="48"/>
                  <a:pt x="209" y="48"/>
                  <a:pt x="209" y="48"/>
                </a:cubicBezTo>
                <a:cubicBezTo>
                  <a:pt x="215" y="48"/>
                  <a:pt x="220" y="53"/>
                  <a:pt x="220" y="59"/>
                </a:cubicBezTo>
                <a:lnTo>
                  <a:pt x="220" y="153"/>
                </a:lnTo>
                <a:close/>
                <a:moveTo>
                  <a:pt x="196" y="56"/>
                </a:moveTo>
                <a:cubicBezTo>
                  <a:pt x="188" y="56"/>
                  <a:pt x="188" y="56"/>
                  <a:pt x="188" y="56"/>
                </a:cubicBezTo>
                <a:cubicBezTo>
                  <a:pt x="186" y="56"/>
                  <a:pt x="184" y="58"/>
                  <a:pt x="184" y="60"/>
                </a:cubicBezTo>
                <a:cubicBezTo>
                  <a:pt x="184" y="62"/>
                  <a:pt x="186" y="64"/>
                  <a:pt x="188" y="6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198" y="64"/>
                  <a:pt x="200" y="62"/>
                  <a:pt x="200" y="60"/>
                </a:cubicBezTo>
                <a:cubicBezTo>
                  <a:pt x="200" y="58"/>
                  <a:pt x="198" y="56"/>
                  <a:pt x="196" y="56"/>
                </a:cubicBezTo>
                <a:close/>
                <a:moveTo>
                  <a:pt x="193" y="140"/>
                </a:moveTo>
                <a:cubicBezTo>
                  <a:pt x="192" y="140"/>
                  <a:pt x="192" y="140"/>
                  <a:pt x="192" y="140"/>
                </a:cubicBezTo>
                <a:cubicBezTo>
                  <a:pt x="187" y="140"/>
                  <a:pt x="184" y="143"/>
                  <a:pt x="184" y="148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184" y="153"/>
                  <a:pt x="187" y="156"/>
                  <a:pt x="192" y="156"/>
                </a:cubicBezTo>
                <a:cubicBezTo>
                  <a:pt x="193" y="156"/>
                  <a:pt x="193" y="156"/>
                  <a:pt x="193" y="156"/>
                </a:cubicBezTo>
                <a:cubicBezTo>
                  <a:pt x="197" y="156"/>
                  <a:pt x="200" y="153"/>
                  <a:pt x="200" y="149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200" y="143"/>
                  <a:pt x="197" y="140"/>
                  <a:pt x="193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id="{A0798822-4F60-4193-8C91-8A6AD79C1CD5}"/>
              </a:ext>
            </a:extLst>
          </p:cNvPr>
          <p:cNvSpPr>
            <a:spLocks noEditPoints="1"/>
          </p:cNvSpPr>
          <p:nvPr/>
        </p:nvSpPr>
        <p:spPr bwMode="auto">
          <a:xfrm>
            <a:off x="5097090" y="2350364"/>
            <a:ext cx="466009" cy="350454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54">
            <a:extLst>
              <a:ext uri="{FF2B5EF4-FFF2-40B4-BE49-F238E27FC236}">
                <a16:creationId xmlns:a16="http://schemas.microsoft.com/office/drawing/2014/main" id="{0A619A89-8B59-46BC-81A5-BCC703073DD7}"/>
              </a:ext>
            </a:extLst>
          </p:cNvPr>
          <p:cNvSpPr>
            <a:spLocks noEditPoints="1"/>
          </p:cNvSpPr>
          <p:nvPr/>
        </p:nvSpPr>
        <p:spPr bwMode="auto">
          <a:xfrm>
            <a:off x="7203358" y="2167528"/>
            <a:ext cx="367158" cy="367156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7 w 200"/>
              <a:gd name="T35" fmla="*/ 146 h 200"/>
              <a:gd name="T36" fmla="*/ 8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1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1 w 200"/>
              <a:gd name="T69" fmla="*/ 10 h 200"/>
              <a:gd name="T70" fmla="*/ 78 w 200"/>
              <a:gd name="T71" fmla="*/ 10 h 200"/>
              <a:gd name="T72" fmla="*/ 34 w 200"/>
              <a:gd name="T73" fmla="*/ 35 h 200"/>
              <a:gd name="T74" fmla="*/ 34 w 200"/>
              <a:gd name="T75" fmla="*/ 164 h 200"/>
              <a:gd name="T76" fmla="*/ 78 w 200"/>
              <a:gd name="T77" fmla="*/ 189 h 200"/>
              <a:gd name="T78" fmla="*/ 121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4"/>
                  <a:pt x="155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3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6" y="51"/>
                  <a:pt x="76" y="50"/>
                  <a:pt x="67" y="48"/>
                </a:cubicBezTo>
                <a:cubicBezTo>
                  <a:pt x="74" y="25"/>
                  <a:pt x="85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5" y="59"/>
                  <a:pt x="96" y="59"/>
                </a:cubicBezTo>
                <a:close/>
                <a:moveTo>
                  <a:pt x="52" y="96"/>
                </a:moveTo>
                <a:cubicBezTo>
                  <a:pt x="8" y="96"/>
                  <a:pt x="8" y="96"/>
                  <a:pt x="8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7" y="50"/>
                  <a:pt x="57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7" y="146"/>
                </a:cubicBezTo>
                <a:cubicBezTo>
                  <a:pt x="47" y="149"/>
                  <a:pt x="38" y="153"/>
                  <a:pt x="29" y="158"/>
                </a:cubicBezTo>
                <a:cubicBezTo>
                  <a:pt x="17" y="143"/>
                  <a:pt x="9" y="124"/>
                  <a:pt x="8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5" y="140"/>
                  <a:pt x="75" y="141"/>
                  <a:pt x="65" y="144"/>
                </a:cubicBezTo>
                <a:cubicBezTo>
                  <a:pt x="62" y="132"/>
                  <a:pt x="60" y="118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5" y="188"/>
                  <a:pt x="74" y="174"/>
                  <a:pt x="67" y="152"/>
                </a:cubicBezTo>
                <a:cubicBezTo>
                  <a:pt x="76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3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3" y="143"/>
                  <a:pt x="171" y="158"/>
                </a:cubicBezTo>
                <a:cubicBezTo>
                  <a:pt x="162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2" y="46"/>
                  <a:pt x="171" y="41"/>
                </a:cubicBezTo>
                <a:cubicBezTo>
                  <a:pt x="183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49" y="43"/>
                  <a:pt x="140" y="46"/>
                </a:cubicBezTo>
                <a:cubicBezTo>
                  <a:pt x="136" y="30"/>
                  <a:pt x="129" y="18"/>
                  <a:pt x="121" y="10"/>
                </a:cubicBezTo>
                <a:cubicBezTo>
                  <a:pt x="138" y="14"/>
                  <a:pt x="154" y="23"/>
                  <a:pt x="166" y="35"/>
                </a:cubicBezTo>
                <a:close/>
                <a:moveTo>
                  <a:pt x="78" y="10"/>
                </a:moveTo>
                <a:cubicBezTo>
                  <a:pt x="71" y="18"/>
                  <a:pt x="64" y="30"/>
                  <a:pt x="59" y="45"/>
                </a:cubicBezTo>
                <a:cubicBezTo>
                  <a:pt x="51" y="43"/>
                  <a:pt x="42" y="39"/>
                  <a:pt x="34" y="35"/>
                </a:cubicBezTo>
                <a:cubicBezTo>
                  <a:pt x="46" y="23"/>
                  <a:pt x="61" y="14"/>
                  <a:pt x="78" y="10"/>
                </a:cubicBezTo>
                <a:close/>
                <a:moveTo>
                  <a:pt x="34" y="164"/>
                </a:moveTo>
                <a:cubicBezTo>
                  <a:pt x="42" y="160"/>
                  <a:pt x="51" y="156"/>
                  <a:pt x="59" y="154"/>
                </a:cubicBezTo>
                <a:cubicBezTo>
                  <a:pt x="64" y="169"/>
                  <a:pt x="71" y="181"/>
                  <a:pt x="78" y="189"/>
                </a:cubicBezTo>
                <a:cubicBezTo>
                  <a:pt x="61" y="185"/>
                  <a:pt x="46" y="176"/>
                  <a:pt x="34" y="164"/>
                </a:cubicBezTo>
                <a:close/>
                <a:moveTo>
                  <a:pt x="121" y="189"/>
                </a:moveTo>
                <a:cubicBezTo>
                  <a:pt x="129" y="181"/>
                  <a:pt x="136" y="169"/>
                  <a:pt x="140" y="154"/>
                </a:cubicBezTo>
                <a:cubicBezTo>
                  <a:pt x="149" y="156"/>
                  <a:pt x="158" y="160"/>
                  <a:pt x="166" y="164"/>
                </a:cubicBezTo>
                <a:cubicBezTo>
                  <a:pt x="154" y="176"/>
                  <a:pt x="138" y="185"/>
                  <a:pt x="121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99">
            <a:extLst>
              <a:ext uri="{FF2B5EF4-FFF2-40B4-BE49-F238E27FC236}">
                <a16:creationId xmlns:a16="http://schemas.microsoft.com/office/drawing/2014/main" id="{5A08AD66-DED1-4A3E-B018-54781C860610}"/>
              </a:ext>
            </a:extLst>
          </p:cNvPr>
          <p:cNvSpPr>
            <a:spLocks noEditPoints="1"/>
          </p:cNvSpPr>
          <p:nvPr/>
        </p:nvSpPr>
        <p:spPr bwMode="auto">
          <a:xfrm>
            <a:off x="9184488" y="1989894"/>
            <a:ext cx="364503" cy="336932"/>
          </a:xfrm>
          <a:custGeom>
            <a:avLst/>
            <a:gdLst>
              <a:gd name="T0" fmla="*/ 200 w 200"/>
              <a:gd name="T1" fmla="*/ 0 h 184"/>
              <a:gd name="T2" fmla="*/ 0 w 200"/>
              <a:gd name="T3" fmla="*/ 74 h 184"/>
              <a:gd name="T4" fmla="*/ 64 w 200"/>
              <a:gd name="T5" fmla="*/ 123 h 184"/>
              <a:gd name="T6" fmla="*/ 64 w 200"/>
              <a:gd name="T7" fmla="*/ 154 h 184"/>
              <a:gd name="T8" fmla="*/ 65 w 200"/>
              <a:gd name="T9" fmla="*/ 156 h 184"/>
              <a:gd name="T10" fmla="*/ 65 w 200"/>
              <a:gd name="T11" fmla="*/ 157 h 184"/>
              <a:gd name="T12" fmla="*/ 69 w 200"/>
              <a:gd name="T13" fmla="*/ 159 h 184"/>
              <a:gd name="T14" fmla="*/ 71 w 200"/>
              <a:gd name="T15" fmla="*/ 158 h 184"/>
              <a:gd name="T16" fmla="*/ 93 w 200"/>
              <a:gd name="T17" fmla="*/ 144 h 184"/>
              <a:gd name="T18" fmla="*/ 147 w 200"/>
              <a:gd name="T19" fmla="*/ 184 h 184"/>
              <a:gd name="T20" fmla="*/ 200 w 200"/>
              <a:gd name="T21" fmla="*/ 0 h 184"/>
              <a:gd name="T22" fmla="*/ 178 w 200"/>
              <a:gd name="T23" fmla="*/ 17 h 184"/>
              <a:gd name="T24" fmla="*/ 70 w 200"/>
              <a:gd name="T25" fmla="*/ 117 h 184"/>
              <a:gd name="T26" fmla="*/ 17 w 200"/>
              <a:gd name="T27" fmla="*/ 77 h 184"/>
              <a:gd name="T28" fmla="*/ 178 w 200"/>
              <a:gd name="T29" fmla="*/ 17 h 184"/>
              <a:gd name="T30" fmla="*/ 72 w 200"/>
              <a:gd name="T31" fmla="*/ 148 h 184"/>
              <a:gd name="T32" fmla="*/ 72 w 200"/>
              <a:gd name="T33" fmla="*/ 129 h 184"/>
              <a:gd name="T34" fmla="*/ 87 w 200"/>
              <a:gd name="T35" fmla="*/ 139 h 184"/>
              <a:gd name="T36" fmla="*/ 72 w 200"/>
              <a:gd name="T37" fmla="*/ 148 h 184"/>
              <a:gd name="T38" fmla="*/ 77 w 200"/>
              <a:gd name="T39" fmla="*/ 122 h 184"/>
              <a:gd name="T40" fmla="*/ 186 w 200"/>
              <a:gd name="T41" fmla="*/ 21 h 184"/>
              <a:gd name="T42" fmla="*/ 142 w 200"/>
              <a:gd name="T43" fmla="*/ 171 h 184"/>
              <a:gd name="T44" fmla="*/ 77 w 200"/>
              <a:gd name="T45" fmla="*/ 12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184">
                <a:moveTo>
                  <a:pt x="200" y="0"/>
                </a:moveTo>
                <a:cubicBezTo>
                  <a:pt x="0" y="74"/>
                  <a:pt x="0" y="74"/>
                  <a:pt x="0" y="74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5"/>
                  <a:pt x="65" y="156"/>
                  <a:pt x="65" y="156"/>
                </a:cubicBezTo>
                <a:cubicBezTo>
                  <a:pt x="65" y="156"/>
                  <a:pt x="65" y="157"/>
                  <a:pt x="65" y="157"/>
                </a:cubicBezTo>
                <a:cubicBezTo>
                  <a:pt x="66" y="158"/>
                  <a:pt x="67" y="159"/>
                  <a:pt x="69" y="159"/>
                </a:cubicBezTo>
                <a:cubicBezTo>
                  <a:pt x="69" y="159"/>
                  <a:pt x="70" y="159"/>
                  <a:pt x="71" y="158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147" y="184"/>
                  <a:pt x="147" y="184"/>
                  <a:pt x="147" y="184"/>
                </a:cubicBezTo>
                <a:lnTo>
                  <a:pt x="200" y="0"/>
                </a:lnTo>
                <a:close/>
                <a:moveTo>
                  <a:pt x="178" y="17"/>
                </a:moveTo>
                <a:cubicBezTo>
                  <a:pt x="70" y="117"/>
                  <a:pt x="70" y="117"/>
                  <a:pt x="70" y="117"/>
                </a:cubicBezTo>
                <a:cubicBezTo>
                  <a:pt x="17" y="77"/>
                  <a:pt x="17" y="77"/>
                  <a:pt x="17" y="77"/>
                </a:cubicBezTo>
                <a:lnTo>
                  <a:pt x="178" y="17"/>
                </a:lnTo>
                <a:close/>
                <a:moveTo>
                  <a:pt x="72" y="148"/>
                </a:moveTo>
                <a:cubicBezTo>
                  <a:pt x="72" y="129"/>
                  <a:pt x="72" y="129"/>
                  <a:pt x="72" y="129"/>
                </a:cubicBezTo>
                <a:cubicBezTo>
                  <a:pt x="87" y="139"/>
                  <a:pt x="87" y="139"/>
                  <a:pt x="87" y="139"/>
                </a:cubicBezTo>
                <a:lnTo>
                  <a:pt x="72" y="148"/>
                </a:lnTo>
                <a:close/>
                <a:moveTo>
                  <a:pt x="77" y="122"/>
                </a:moveTo>
                <a:cubicBezTo>
                  <a:pt x="186" y="21"/>
                  <a:pt x="186" y="21"/>
                  <a:pt x="186" y="21"/>
                </a:cubicBezTo>
                <a:cubicBezTo>
                  <a:pt x="142" y="171"/>
                  <a:pt x="142" y="171"/>
                  <a:pt x="142" y="171"/>
                </a:cubicBezTo>
                <a:lnTo>
                  <a:pt x="77" y="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箭头: V 形 21">
            <a:extLst>
              <a:ext uri="{FF2B5EF4-FFF2-40B4-BE49-F238E27FC236}">
                <a16:creationId xmlns:a16="http://schemas.microsoft.com/office/drawing/2014/main" id="{65083AC5-3676-48ED-85B8-232F4358F946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箭头: V 形 22">
            <a:extLst>
              <a:ext uri="{FF2B5EF4-FFF2-40B4-BE49-F238E27FC236}">
                <a16:creationId xmlns:a16="http://schemas.microsoft.com/office/drawing/2014/main" id="{409B2F7F-E28B-4662-841F-449DBCF52F9C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12DFC273-87D0-4D96-9543-2D2D1C018637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CF46A9AA-1501-40BB-B155-338856C91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77ABBC61-89A3-47DA-A102-7A1A1A2F5E01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二、标题内容</a:t>
            </a:r>
          </a:p>
        </p:txBody>
      </p:sp>
      <p:sp>
        <p:nvSpPr>
          <p:cNvPr id="47" name="TextBox 9">
            <a:extLst>
              <a:ext uri="{FF2B5EF4-FFF2-40B4-BE49-F238E27FC236}">
                <a16:creationId xmlns:a16="http://schemas.microsoft.com/office/drawing/2014/main" id="{14861A21-1856-48F3-AD8E-BE0844A58A8F}"/>
              </a:ext>
            </a:extLst>
          </p:cNvPr>
          <p:cNvSpPr txBox="1"/>
          <p:nvPr/>
        </p:nvSpPr>
        <p:spPr>
          <a:xfrm>
            <a:off x="2359780" y="3174704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48" name="TextBox 10">
            <a:extLst>
              <a:ext uri="{FF2B5EF4-FFF2-40B4-BE49-F238E27FC236}">
                <a16:creationId xmlns:a16="http://schemas.microsoft.com/office/drawing/2014/main" id="{2C578C60-312E-42B7-B99C-0E995A7E36F5}"/>
              </a:ext>
            </a:extLst>
          </p:cNvPr>
          <p:cNvSpPr txBox="1"/>
          <p:nvPr/>
        </p:nvSpPr>
        <p:spPr>
          <a:xfrm>
            <a:off x="1898360" y="3787278"/>
            <a:ext cx="2159289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id-ID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49" name="TextBox 9">
            <a:extLst>
              <a:ext uri="{FF2B5EF4-FFF2-40B4-BE49-F238E27FC236}">
                <a16:creationId xmlns:a16="http://schemas.microsoft.com/office/drawing/2014/main" id="{18270368-61F7-41FB-AB7A-22BC0D3E7686}"/>
              </a:ext>
            </a:extLst>
          </p:cNvPr>
          <p:cNvSpPr txBox="1"/>
          <p:nvPr/>
        </p:nvSpPr>
        <p:spPr>
          <a:xfrm>
            <a:off x="4714379" y="3041354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50" name="TextBox 10">
            <a:extLst>
              <a:ext uri="{FF2B5EF4-FFF2-40B4-BE49-F238E27FC236}">
                <a16:creationId xmlns:a16="http://schemas.microsoft.com/office/drawing/2014/main" id="{C4B250FF-909F-49E8-A412-57832F9E98FA}"/>
              </a:ext>
            </a:extLst>
          </p:cNvPr>
          <p:cNvSpPr txBox="1"/>
          <p:nvPr/>
        </p:nvSpPr>
        <p:spPr>
          <a:xfrm>
            <a:off x="4376785" y="3653928"/>
            <a:ext cx="1867190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51" name="TextBox 9">
            <a:extLst>
              <a:ext uri="{FF2B5EF4-FFF2-40B4-BE49-F238E27FC236}">
                <a16:creationId xmlns:a16="http://schemas.microsoft.com/office/drawing/2014/main" id="{3461E9CF-8838-4FE5-9A3B-9D433B247326}"/>
              </a:ext>
            </a:extLst>
          </p:cNvPr>
          <p:cNvSpPr txBox="1"/>
          <p:nvPr/>
        </p:nvSpPr>
        <p:spPr>
          <a:xfrm>
            <a:off x="6764239" y="2841299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52" name="TextBox 10">
            <a:extLst>
              <a:ext uri="{FF2B5EF4-FFF2-40B4-BE49-F238E27FC236}">
                <a16:creationId xmlns:a16="http://schemas.microsoft.com/office/drawing/2014/main" id="{F0C20218-61EC-460E-92E9-C74B31903FA2}"/>
              </a:ext>
            </a:extLst>
          </p:cNvPr>
          <p:cNvSpPr txBox="1"/>
          <p:nvPr/>
        </p:nvSpPr>
        <p:spPr>
          <a:xfrm>
            <a:off x="6474270" y="3453873"/>
            <a:ext cx="1867190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53" name="TextBox 9">
            <a:extLst>
              <a:ext uri="{FF2B5EF4-FFF2-40B4-BE49-F238E27FC236}">
                <a16:creationId xmlns:a16="http://schemas.microsoft.com/office/drawing/2014/main" id="{BE07DC23-D6BE-4CDD-85C5-C108D84CC8D3}"/>
              </a:ext>
            </a:extLst>
          </p:cNvPr>
          <p:cNvSpPr txBox="1"/>
          <p:nvPr/>
        </p:nvSpPr>
        <p:spPr>
          <a:xfrm>
            <a:off x="8843499" y="2700818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54" name="TextBox 10">
            <a:extLst>
              <a:ext uri="{FF2B5EF4-FFF2-40B4-BE49-F238E27FC236}">
                <a16:creationId xmlns:a16="http://schemas.microsoft.com/office/drawing/2014/main" id="{38413539-30E4-40F9-9FAE-6462AD883399}"/>
              </a:ext>
            </a:extLst>
          </p:cNvPr>
          <p:cNvSpPr txBox="1"/>
          <p:nvPr/>
        </p:nvSpPr>
        <p:spPr>
          <a:xfrm>
            <a:off x="8553530" y="3313392"/>
            <a:ext cx="1867190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输入内容标题输入内容标题输入内容标题，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8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8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1531923-5EF7-4396-A6FC-55398C9F1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2132" y="1701685"/>
            <a:ext cx="6275993" cy="4190532"/>
          </a:xfrm>
          <a:prstGeom prst="rect">
            <a:avLst/>
          </a:prstGeom>
          <a:ln w="12700">
            <a:noFill/>
          </a:ln>
          <a:effectLst>
            <a:outerShdw blurRad="1905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8952D700-4903-44EE-8AB1-B4756AA07733}"/>
              </a:ext>
            </a:extLst>
          </p:cNvPr>
          <p:cNvSpPr/>
          <p:nvPr/>
        </p:nvSpPr>
        <p:spPr>
          <a:xfrm>
            <a:off x="545310" y="2065868"/>
            <a:ext cx="5626890" cy="3519509"/>
          </a:xfrm>
          <a:prstGeom prst="rect">
            <a:avLst/>
          </a:prstGeom>
          <a:gradFill>
            <a:gsLst>
              <a:gs pos="0">
                <a:srgbClr val="1D4BA1"/>
              </a:gs>
              <a:gs pos="100000">
                <a:srgbClr val="0070C0"/>
              </a:gs>
            </a:gsLst>
            <a:lin ang="162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89692" y="2573234"/>
            <a:ext cx="2801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输入标题内容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1004658" y="3159985"/>
            <a:ext cx="4195992" cy="2135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箭头: V 形 21">
            <a:extLst>
              <a:ext uri="{FF2B5EF4-FFF2-40B4-BE49-F238E27FC236}">
                <a16:creationId xmlns:a16="http://schemas.microsoft.com/office/drawing/2014/main" id="{8698A257-D7C9-41E0-849C-8E32E2580A8F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箭头: V 形 22">
            <a:extLst>
              <a:ext uri="{FF2B5EF4-FFF2-40B4-BE49-F238E27FC236}">
                <a16:creationId xmlns:a16="http://schemas.microsoft.com/office/drawing/2014/main" id="{EF4380C0-A6CA-4FCE-AEFE-8067A746899D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1C4BE97-996E-413A-AAA8-B9B4FEE919A5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>
            <a:extLst>
              <a:ext uri="{FF2B5EF4-FFF2-40B4-BE49-F238E27FC236}">
                <a16:creationId xmlns:a16="http://schemas.microsoft.com/office/drawing/2014/main" id="{C3314BA1-0886-4E87-AEE6-A10A647E7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E0580A68-8AC8-4011-B494-B398324EA3FA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37501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1" grpId="0"/>
          <p:bldP spid="45" grpId="0" animBg="1"/>
          <p:bldP spid="46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1" grpId="0"/>
          <p:bldP spid="45" grpId="0" animBg="1"/>
          <p:bldP spid="46" grpId="0" animBg="1"/>
          <p:bldP spid="4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ddaa809a-dcfb-430a-ab96-fa252059f455"/>
          <p:cNvGrpSpPr>
            <a:grpSpLocks noChangeAspect="1"/>
          </p:cNvGrpSpPr>
          <p:nvPr/>
        </p:nvGrpSpPr>
        <p:grpSpPr>
          <a:xfrm>
            <a:off x="3668317" y="1749445"/>
            <a:ext cx="4855365" cy="4356601"/>
            <a:chOff x="3684720" y="1233135"/>
            <a:chExt cx="4855365" cy="4356601"/>
          </a:xfrm>
        </p:grpSpPr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7470897" y="1233135"/>
              <a:ext cx="1069188" cy="2538126"/>
            </a:xfrm>
            <a:custGeom>
              <a:avLst/>
              <a:gdLst>
                <a:gd name="T0" fmla="*/ 0 w 255"/>
                <a:gd name="T1" fmla="*/ 656 h 656"/>
                <a:gd name="T2" fmla="*/ 114 w 255"/>
                <a:gd name="T3" fmla="*/ 97 h 656"/>
                <a:gd name="T4" fmla="*/ 67 w 255"/>
                <a:gd name="T5" fmla="*/ 97 h 656"/>
                <a:gd name="T6" fmla="*/ 181 w 255"/>
                <a:gd name="T7" fmla="*/ 0 h 656"/>
                <a:gd name="T8" fmla="*/ 255 w 255"/>
                <a:gd name="T9" fmla="*/ 93 h 656"/>
                <a:gd name="T10" fmla="*/ 210 w 255"/>
                <a:gd name="T11" fmla="*/ 97 h 656"/>
                <a:gd name="T12" fmla="*/ 93 w 255"/>
                <a:gd name="T13" fmla="*/ 656 h 656"/>
                <a:gd name="T14" fmla="*/ 0 w 255"/>
                <a:gd name="T15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5" h="656">
                  <a:moveTo>
                    <a:pt x="0" y="656"/>
                  </a:moveTo>
                  <a:lnTo>
                    <a:pt x="114" y="97"/>
                  </a:lnTo>
                  <a:lnTo>
                    <a:pt x="67" y="97"/>
                  </a:lnTo>
                  <a:lnTo>
                    <a:pt x="181" y="0"/>
                  </a:lnTo>
                  <a:lnTo>
                    <a:pt x="255" y="93"/>
                  </a:lnTo>
                  <a:lnTo>
                    <a:pt x="210" y="97"/>
                  </a:lnTo>
                  <a:lnTo>
                    <a:pt x="93" y="656"/>
                  </a:lnTo>
                  <a:lnTo>
                    <a:pt x="0" y="656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34"/>
            <p:cNvSpPr>
              <a:spLocks/>
            </p:cNvSpPr>
            <p:nvPr/>
          </p:nvSpPr>
          <p:spPr bwMode="auto">
            <a:xfrm>
              <a:off x="7135462" y="3771256"/>
              <a:ext cx="725369" cy="154763"/>
            </a:xfrm>
            <a:custGeom>
              <a:avLst/>
              <a:gdLst>
                <a:gd name="T0" fmla="*/ 173 w 173"/>
                <a:gd name="T1" fmla="*/ 0 h 40"/>
                <a:gd name="T2" fmla="*/ 80 w 173"/>
                <a:gd name="T3" fmla="*/ 0 h 40"/>
                <a:gd name="T4" fmla="*/ 0 w 173"/>
                <a:gd name="T5" fmla="*/ 40 h 40"/>
                <a:gd name="T6" fmla="*/ 95 w 173"/>
                <a:gd name="T7" fmla="*/ 40 h 40"/>
                <a:gd name="T8" fmla="*/ 173 w 17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40">
                  <a:moveTo>
                    <a:pt x="173" y="0"/>
                  </a:moveTo>
                  <a:lnTo>
                    <a:pt x="80" y="0"/>
                  </a:lnTo>
                  <a:lnTo>
                    <a:pt x="0" y="40"/>
                  </a:lnTo>
                  <a:lnTo>
                    <a:pt x="95" y="4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33"/>
            <p:cNvSpPr>
              <a:spLocks/>
            </p:cNvSpPr>
            <p:nvPr/>
          </p:nvSpPr>
          <p:spPr bwMode="auto">
            <a:xfrm>
              <a:off x="6913238" y="2455767"/>
              <a:ext cx="620546" cy="1470257"/>
            </a:xfrm>
            <a:custGeom>
              <a:avLst/>
              <a:gdLst>
                <a:gd name="T0" fmla="*/ 0 w 148"/>
                <a:gd name="T1" fmla="*/ 0 h 380"/>
                <a:gd name="T2" fmla="*/ 98 w 148"/>
                <a:gd name="T3" fmla="*/ 0 h 380"/>
                <a:gd name="T4" fmla="*/ 148 w 148"/>
                <a:gd name="T5" fmla="*/ 380 h 380"/>
                <a:gd name="T6" fmla="*/ 53 w 148"/>
                <a:gd name="T7" fmla="*/ 380 h 380"/>
                <a:gd name="T8" fmla="*/ 0 w 148"/>
                <a:gd name="T9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380">
                  <a:moveTo>
                    <a:pt x="0" y="0"/>
                  </a:moveTo>
                  <a:lnTo>
                    <a:pt x="98" y="0"/>
                  </a:lnTo>
                  <a:lnTo>
                    <a:pt x="148" y="380"/>
                  </a:lnTo>
                  <a:lnTo>
                    <a:pt x="53" y="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31"/>
            <p:cNvSpPr>
              <a:spLocks/>
            </p:cNvSpPr>
            <p:nvPr/>
          </p:nvSpPr>
          <p:spPr bwMode="auto">
            <a:xfrm>
              <a:off x="6208838" y="2595055"/>
              <a:ext cx="796648" cy="1779784"/>
            </a:xfrm>
            <a:custGeom>
              <a:avLst/>
              <a:gdLst>
                <a:gd name="T0" fmla="*/ 0 w 190"/>
                <a:gd name="T1" fmla="*/ 460 h 460"/>
                <a:gd name="T2" fmla="*/ 95 w 190"/>
                <a:gd name="T3" fmla="*/ 0 h 460"/>
                <a:gd name="T4" fmla="*/ 190 w 190"/>
                <a:gd name="T5" fmla="*/ 0 h 460"/>
                <a:gd name="T6" fmla="*/ 95 w 190"/>
                <a:gd name="T7" fmla="*/ 460 h 460"/>
                <a:gd name="T8" fmla="*/ 0 w 190"/>
                <a:gd name="T9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460">
                  <a:moveTo>
                    <a:pt x="0" y="460"/>
                  </a:moveTo>
                  <a:lnTo>
                    <a:pt x="95" y="0"/>
                  </a:lnTo>
                  <a:lnTo>
                    <a:pt x="190" y="0"/>
                  </a:lnTo>
                  <a:lnTo>
                    <a:pt x="95" y="460"/>
                  </a:lnTo>
                  <a:lnTo>
                    <a:pt x="0" y="46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30"/>
            <p:cNvSpPr>
              <a:spLocks/>
            </p:cNvSpPr>
            <p:nvPr/>
          </p:nvSpPr>
          <p:spPr bwMode="auto">
            <a:xfrm>
              <a:off x="5877600" y="4374838"/>
              <a:ext cx="729562" cy="158634"/>
            </a:xfrm>
            <a:custGeom>
              <a:avLst/>
              <a:gdLst>
                <a:gd name="T0" fmla="*/ 174 w 174"/>
                <a:gd name="T1" fmla="*/ 0 h 41"/>
                <a:gd name="T2" fmla="*/ 79 w 174"/>
                <a:gd name="T3" fmla="*/ 0 h 41"/>
                <a:gd name="T4" fmla="*/ 0 w 174"/>
                <a:gd name="T5" fmla="*/ 41 h 41"/>
                <a:gd name="T6" fmla="*/ 95 w 174"/>
                <a:gd name="T7" fmla="*/ 41 h 41"/>
                <a:gd name="T8" fmla="*/ 174 w 174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">
                  <a:moveTo>
                    <a:pt x="174" y="0"/>
                  </a:moveTo>
                  <a:lnTo>
                    <a:pt x="79" y="0"/>
                  </a:lnTo>
                  <a:lnTo>
                    <a:pt x="0" y="41"/>
                  </a:lnTo>
                  <a:lnTo>
                    <a:pt x="95" y="41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7"/>
            <p:cNvSpPr>
              <a:spLocks/>
            </p:cNvSpPr>
            <p:nvPr/>
          </p:nvSpPr>
          <p:spPr bwMode="auto">
            <a:xfrm>
              <a:off x="5659567" y="3051608"/>
              <a:ext cx="616355" cy="1481866"/>
            </a:xfrm>
            <a:custGeom>
              <a:avLst/>
              <a:gdLst>
                <a:gd name="T0" fmla="*/ 52 w 147"/>
                <a:gd name="T1" fmla="*/ 383 h 383"/>
                <a:gd name="T2" fmla="*/ 147 w 147"/>
                <a:gd name="T3" fmla="*/ 383 h 383"/>
                <a:gd name="T4" fmla="*/ 97 w 147"/>
                <a:gd name="T5" fmla="*/ 0 h 383"/>
                <a:gd name="T6" fmla="*/ 0 w 147"/>
                <a:gd name="T7" fmla="*/ 0 h 383"/>
                <a:gd name="T8" fmla="*/ 52 w 147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83">
                  <a:moveTo>
                    <a:pt x="52" y="383"/>
                  </a:moveTo>
                  <a:lnTo>
                    <a:pt x="147" y="383"/>
                  </a:lnTo>
                  <a:lnTo>
                    <a:pt x="97" y="0"/>
                  </a:lnTo>
                  <a:lnTo>
                    <a:pt x="0" y="0"/>
                  </a:lnTo>
                  <a:lnTo>
                    <a:pt x="52" y="383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9"/>
            <p:cNvSpPr>
              <a:spLocks/>
            </p:cNvSpPr>
            <p:nvPr/>
          </p:nvSpPr>
          <p:spPr bwMode="auto">
            <a:xfrm>
              <a:off x="4913235" y="3198631"/>
              <a:ext cx="825999" cy="1783656"/>
            </a:xfrm>
            <a:custGeom>
              <a:avLst/>
              <a:gdLst>
                <a:gd name="T0" fmla="*/ 102 w 197"/>
                <a:gd name="T1" fmla="*/ 461 h 461"/>
                <a:gd name="T2" fmla="*/ 0 w 197"/>
                <a:gd name="T3" fmla="*/ 461 h 461"/>
                <a:gd name="T4" fmla="*/ 104 w 197"/>
                <a:gd name="T5" fmla="*/ 0 h 461"/>
                <a:gd name="T6" fmla="*/ 197 w 197"/>
                <a:gd name="T7" fmla="*/ 0 h 461"/>
                <a:gd name="T8" fmla="*/ 102 w 197"/>
                <a:gd name="T9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461">
                  <a:moveTo>
                    <a:pt x="102" y="461"/>
                  </a:moveTo>
                  <a:lnTo>
                    <a:pt x="0" y="461"/>
                  </a:lnTo>
                  <a:lnTo>
                    <a:pt x="104" y="0"/>
                  </a:lnTo>
                  <a:lnTo>
                    <a:pt x="197" y="0"/>
                  </a:lnTo>
                  <a:lnTo>
                    <a:pt x="102" y="461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6"/>
            <p:cNvSpPr>
              <a:spLocks/>
            </p:cNvSpPr>
            <p:nvPr/>
          </p:nvSpPr>
          <p:spPr bwMode="auto">
            <a:xfrm>
              <a:off x="4611350" y="4982287"/>
              <a:ext cx="729562" cy="158634"/>
            </a:xfrm>
            <a:custGeom>
              <a:avLst/>
              <a:gdLst>
                <a:gd name="T0" fmla="*/ 0 w 174"/>
                <a:gd name="T1" fmla="*/ 41 h 41"/>
                <a:gd name="T2" fmla="*/ 72 w 174"/>
                <a:gd name="T3" fmla="*/ 0 h 41"/>
                <a:gd name="T4" fmla="*/ 174 w 174"/>
                <a:gd name="T5" fmla="*/ 0 h 41"/>
                <a:gd name="T6" fmla="*/ 98 w 174"/>
                <a:gd name="T7" fmla="*/ 41 h 41"/>
                <a:gd name="T8" fmla="*/ 0 w 17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">
                  <a:moveTo>
                    <a:pt x="0" y="41"/>
                  </a:moveTo>
                  <a:lnTo>
                    <a:pt x="72" y="0"/>
                  </a:lnTo>
                  <a:lnTo>
                    <a:pt x="174" y="0"/>
                  </a:lnTo>
                  <a:lnTo>
                    <a:pt x="98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22"/>
            <p:cNvSpPr>
              <a:spLocks/>
            </p:cNvSpPr>
            <p:nvPr/>
          </p:nvSpPr>
          <p:spPr bwMode="auto">
            <a:xfrm>
              <a:off x="4393315" y="3659057"/>
              <a:ext cx="628935" cy="1481866"/>
            </a:xfrm>
            <a:custGeom>
              <a:avLst/>
              <a:gdLst>
                <a:gd name="T0" fmla="*/ 0 w 150"/>
                <a:gd name="T1" fmla="*/ 0 h 383"/>
                <a:gd name="T2" fmla="*/ 52 w 150"/>
                <a:gd name="T3" fmla="*/ 383 h 383"/>
                <a:gd name="T4" fmla="*/ 150 w 150"/>
                <a:gd name="T5" fmla="*/ 383 h 383"/>
                <a:gd name="T6" fmla="*/ 100 w 150"/>
                <a:gd name="T7" fmla="*/ 0 h 383"/>
                <a:gd name="T8" fmla="*/ 0 w 150"/>
                <a:gd name="T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83">
                  <a:moveTo>
                    <a:pt x="0" y="0"/>
                  </a:moveTo>
                  <a:lnTo>
                    <a:pt x="52" y="383"/>
                  </a:lnTo>
                  <a:lnTo>
                    <a:pt x="150" y="383"/>
                  </a:lnTo>
                  <a:lnTo>
                    <a:pt x="1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1E23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3"/>
            <p:cNvSpPr>
              <a:spLocks/>
            </p:cNvSpPr>
            <p:nvPr/>
          </p:nvSpPr>
          <p:spPr bwMode="auto">
            <a:xfrm>
              <a:off x="4393315" y="3659057"/>
              <a:ext cx="628935" cy="1481866"/>
            </a:xfrm>
            <a:custGeom>
              <a:avLst/>
              <a:gdLst>
                <a:gd name="T0" fmla="*/ 0 w 150"/>
                <a:gd name="T1" fmla="*/ 0 h 383"/>
                <a:gd name="T2" fmla="*/ 52 w 150"/>
                <a:gd name="T3" fmla="*/ 383 h 383"/>
                <a:gd name="T4" fmla="*/ 150 w 150"/>
                <a:gd name="T5" fmla="*/ 383 h 383"/>
                <a:gd name="T6" fmla="*/ 100 w 150"/>
                <a:gd name="T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383">
                  <a:moveTo>
                    <a:pt x="0" y="0"/>
                  </a:moveTo>
                  <a:lnTo>
                    <a:pt x="52" y="383"/>
                  </a:lnTo>
                  <a:lnTo>
                    <a:pt x="150" y="383"/>
                  </a:lnTo>
                  <a:lnTo>
                    <a:pt x="100" y="0"/>
                  </a:lnTo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4"/>
            <p:cNvSpPr>
              <a:spLocks/>
            </p:cNvSpPr>
            <p:nvPr/>
          </p:nvSpPr>
          <p:spPr bwMode="auto">
            <a:xfrm>
              <a:off x="4083046" y="3659057"/>
              <a:ext cx="729562" cy="147026"/>
            </a:xfrm>
            <a:custGeom>
              <a:avLst/>
              <a:gdLst>
                <a:gd name="T0" fmla="*/ 95 w 174"/>
                <a:gd name="T1" fmla="*/ 38 h 38"/>
                <a:gd name="T2" fmla="*/ 0 w 174"/>
                <a:gd name="T3" fmla="*/ 38 h 38"/>
                <a:gd name="T4" fmla="*/ 74 w 174"/>
                <a:gd name="T5" fmla="*/ 0 h 38"/>
                <a:gd name="T6" fmla="*/ 174 w 174"/>
                <a:gd name="T7" fmla="*/ 0 h 38"/>
                <a:gd name="T8" fmla="*/ 95 w 17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38">
                  <a:moveTo>
                    <a:pt x="95" y="38"/>
                  </a:moveTo>
                  <a:lnTo>
                    <a:pt x="0" y="38"/>
                  </a:lnTo>
                  <a:lnTo>
                    <a:pt x="74" y="0"/>
                  </a:lnTo>
                  <a:lnTo>
                    <a:pt x="174" y="0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5"/>
            <p:cNvSpPr>
              <a:spLocks/>
            </p:cNvSpPr>
            <p:nvPr/>
          </p:nvSpPr>
          <p:spPr bwMode="auto">
            <a:xfrm>
              <a:off x="3684720" y="3806080"/>
              <a:ext cx="796648" cy="1783656"/>
            </a:xfrm>
            <a:custGeom>
              <a:avLst/>
              <a:gdLst>
                <a:gd name="T0" fmla="*/ 0 w 190"/>
                <a:gd name="T1" fmla="*/ 461 h 461"/>
                <a:gd name="T2" fmla="*/ 95 w 190"/>
                <a:gd name="T3" fmla="*/ 461 h 461"/>
                <a:gd name="T4" fmla="*/ 190 w 190"/>
                <a:gd name="T5" fmla="*/ 0 h 461"/>
                <a:gd name="T6" fmla="*/ 95 w 190"/>
                <a:gd name="T7" fmla="*/ 0 h 461"/>
                <a:gd name="T8" fmla="*/ 0 w 190"/>
                <a:gd name="T9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461">
                  <a:moveTo>
                    <a:pt x="0" y="461"/>
                  </a:moveTo>
                  <a:lnTo>
                    <a:pt x="95" y="461"/>
                  </a:lnTo>
                  <a:lnTo>
                    <a:pt x="190" y="0"/>
                  </a:lnTo>
                  <a:lnTo>
                    <a:pt x="95" y="0"/>
                  </a:lnTo>
                  <a:lnTo>
                    <a:pt x="0" y="461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3" name="Freeform: Shape 28"/>
            <p:cNvSpPr>
              <a:spLocks/>
            </p:cNvSpPr>
            <p:nvPr/>
          </p:nvSpPr>
          <p:spPr bwMode="auto">
            <a:xfrm>
              <a:off x="5349294" y="3051608"/>
              <a:ext cx="716985" cy="147026"/>
            </a:xfrm>
            <a:custGeom>
              <a:avLst/>
              <a:gdLst>
                <a:gd name="T0" fmla="*/ 0 w 171"/>
                <a:gd name="T1" fmla="*/ 38 h 38"/>
                <a:gd name="T2" fmla="*/ 93 w 171"/>
                <a:gd name="T3" fmla="*/ 38 h 38"/>
                <a:gd name="T4" fmla="*/ 171 w 171"/>
                <a:gd name="T5" fmla="*/ 0 h 38"/>
                <a:gd name="T6" fmla="*/ 74 w 171"/>
                <a:gd name="T7" fmla="*/ 0 h 38"/>
                <a:gd name="T8" fmla="*/ 0 w 17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8">
                  <a:moveTo>
                    <a:pt x="0" y="38"/>
                  </a:moveTo>
                  <a:lnTo>
                    <a:pt x="93" y="38"/>
                  </a:lnTo>
                  <a:lnTo>
                    <a:pt x="171" y="0"/>
                  </a:lnTo>
                  <a:lnTo>
                    <a:pt x="74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32"/>
            <p:cNvSpPr>
              <a:spLocks/>
            </p:cNvSpPr>
            <p:nvPr/>
          </p:nvSpPr>
          <p:spPr bwMode="auto">
            <a:xfrm>
              <a:off x="6607159" y="2455767"/>
              <a:ext cx="716985" cy="139287"/>
            </a:xfrm>
            <a:custGeom>
              <a:avLst/>
              <a:gdLst>
                <a:gd name="T0" fmla="*/ 0 w 171"/>
                <a:gd name="T1" fmla="*/ 36 h 36"/>
                <a:gd name="T2" fmla="*/ 95 w 171"/>
                <a:gd name="T3" fmla="*/ 36 h 36"/>
                <a:gd name="T4" fmla="*/ 171 w 171"/>
                <a:gd name="T5" fmla="*/ 0 h 36"/>
                <a:gd name="T6" fmla="*/ 73 w 171"/>
                <a:gd name="T7" fmla="*/ 0 h 36"/>
                <a:gd name="T8" fmla="*/ 0 w 171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6">
                  <a:moveTo>
                    <a:pt x="0" y="36"/>
                  </a:moveTo>
                  <a:lnTo>
                    <a:pt x="95" y="36"/>
                  </a:lnTo>
                  <a:lnTo>
                    <a:pt x="171" y="0"/>
                  </a:lnTo>
                  <a:lnTo>
                    <a:pt x="73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49462" y="2291909"/>
            <a:ext cx="3439409" cy="781065"/>
            <a:chOff x="6736921" y="2180774"/>
            <a:chExt cx="3439409" cy="781065"/>
          </a:xfrm>
        </p:grpSpPr>
        <p:sp>
          <p:nvSpPr>
            <p:cNvPr id="26" name="TextBox 11"/>
            <p:cNvSpPr txBox="1"/>
            <p:nvPr/>
          </p:nvSpPr>
          <p:spPr>
            <a:xfrm>
              <a:off x="6736921" y="2520884"/>
              <a:ext cx="3439409" cy="4409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1D4BA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标题内容</a:t>
              </a:r>
              <a:endParaRPr lang="en-US" altLang="zh-CN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33308" y="5138554"/>
            <a:ext cx="3439409" cy="781065"/>
            <a:chOff x="6736921" y="2180774"/>
            <a:chExt cx="3439409" cy="781065"/>
          </a:xfrm>
        </p:grpSpPr>
        <p:sp>
          <p:nvSpPr>
            <p:cNvPr id="29" name="TextBox 11"/>
            <p:cNvSpPr txBox="1"/>
            <p:nvPr/>
          </p:nvSpPr>
          <p:spPr>
            <a:xfrm>
              <a:off x="6736921" y="2520884"/>
              <a:ext cx="3439409" cy="4409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1D4BA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标题内容</a:t>
              </a:r>
              <a:endParaRPr lang="en-US" altLang="zh-CN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23682" y="2689199"/>
            <a:ext cx="2449035" cy="1032607"/>
            <a:chOff x="6736921" y="2180774"/>
            <a:chExt cx="2449035" cy="1032607"/>
          </a:xfrm>
        </p:grpSpPr>
        <p:sp>
          <p:nvSpPr>
            <p:cNvPr id="32" name="TextBox 11"/>
            <p:cNvSpPr txBox="1"/>
            <p:nvPr/>
          </p:nvSpPr>
          <p:spPr>
            <a:xfrm>
              <a:off x="6736921" y="2520884"/>
              <a:ext cx="2370221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1D4BA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标题内容</a:t>
              </a:r>
              <a:endParaRPr lang="en-US" altLang="zh-CN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49462" y="4247458"/>
            <a:ext cx="2449035" cy="1032607"/>
            <a:chOff x="6736921" y="2180774"/>
            <a:chExt cx="2449035" cy="1032607"/>
          </a:xfrm>
        </p:grpSpPr>
        <p:sp>
          <p:nvSpPr>
            <p:cNvPr id="35" name="TextBox 11"/>
            <p:cNvSpPr txBox="1"/>
            <p:nvPr/>
          </p:nvSpPr>
          <p:spPr>
            <a:xfrm>
              <a:off x="6736921" y="2520884"/>
              <a:ext cx="2370221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1D4BA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标题内容</a:t>
              </a:r>
              <a:endParaRPr lang="en-US" altLang="zh-CN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37" name="箭头: V 形 21">
            <a:extLst>
              <a:ext uri="{FF2B5EF4-FFF2-40B4-BE49-F238E27FC236}">
                <a16:creationId xmlns:a16="http://schemas.microsoft.com/office/drawing/2014/main" id="{FC4CF5EB-7507-4A50-A156-24E2F861E643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箭头: V 形 22">
            <a:extLst>
              <a:ext uri="{FF2B5EF4-FFF2-40B4-BE49-F238E27FC236}">
                <a16:creationId xmlns:a16="http://schemas.microsoft.com/office/drawing/2014/main" id="{17097312-7639-4FF6-8394-BF4EA9A163FA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DF14652-BF7F-4D0C-B240-5C6558AB4D6A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:a16="http://schemas.microsoft.com/office/drawing/2014/main" id="{B9A2BDE0-ED2D-4D04-8DFC-7DD65C11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4A6AAF7F-5D78-457E-AC0E-0721BBC72C4E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328975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  <p:bldP spid="4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31">
            <a:extLst>
              <a:ext uri="{FF2B5EF4-FFF2-40B4-BE49-F238E27FC236}">
                <a16:creationId xmlns:a16="http://schemas.microsoft.com/office/drawing/2014/main" id="{B48EEF4F-D2D0-4042-AB11-CC2B45D5C2A9}"/>
              </a:ext>
            </a:extLst>
          </p:cNvPr>
          <p:cNvSpPr/>
          <p:nvPr/>
        </p:nvSpPr>
        <p:spPr>
          <a:xfrm rot="16200000">
            <a:off x="5378929" y="-1705774"/>
            <a:ext cx="5104471" cy="8518496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AE6A2F27-44C4-418F-8B78-B70D175B1A5E}"/>
              </a:ext>
            </a:extLst>
          </p:cNvPr>
          <p:cNvGrpSpPr/>
          <p:nvPr/>
        </p:nvGrpSpPr>
        <p:grpSpPr>
          <a:xfrm>
            <a:off x="5699263" y="1056209"/>
            <a:ext cx="1783205" cy="3745644"/>
            <a:chOff x="5880014" y="497020"/>
            <a:chExt cx="1783437" cy="374613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DD52D26-1B2E-4A86-83D7-A1DED522AA95}"/>
                </a:ext>
              </a:extLst>
            </p:cNvPr>
            <p:cNvSpPr/>
            <p:nvPr/>
          </p:nvSpPr>
          <p:spPr>
            <a:xfrm flipH="1">
              <a:off x="5880014" y="497020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2696" tIns="793672" rIns="412697" bIns="793671" numCol="1" spcCol="1270" anchor="ctr" anchorCtr="0">
              <a:noAutofit/>
            </a:bodyPr>
            <a:lstStyle/>
            <a:p>
              <a:pPr algn="ctr" defTabSz="28889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499"/>
                <a:t> </a:t>
              </a:r>
            </a:p>
          </p:txBody>
        </p:sp>
        <p:sp>
          <p:nvSpPr>
            <p:cNvPr id="5" name="Freeform 30">
              <a:extLst>
                <a:ext uri="{FF2B5EF4-FFF2-40B4-BE49-F238E27FC236}">
                  <a16:creationId xmlns:a16="http://schemas.microsoft.com/office/drawing/2014/main" id="{9DDEDF0E-12C5-4A4A-97CA-F4D20DB824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301" y="1397687"/>
              <a:ext cx="440860" cy="331463"/>
            </a:xfrm>
            <a:custGeom>
              <a:avLst/>
              <a:gdLst>
                <a:gd name="T0" fmla="*/ 212 w 228"/>
                <a:gd name="T1" fmla="*/ 19 h 172"/>
                <a:gd name="T2" fmla="*/ 19 w 228"/>
                <a:gd name="T3" fmla="*/ 0 h 172"/>
                <a:gd name="T4" fmla="*/ 0 w 228"/>
                <a:gd name="T5" fmla="*/ 121 h 172"/>
                <a:gd name="T6" fmla="*/ 86 w 228"/>
                <a:gd name="T7" fmla="*/ 140 h 172"/>
                <a:gd name="T8" fmla="*/ 72 w 228"/>
                <a:gd name="T9" fmla="*/ 164 h 172"/>
                <a:gd name="T10" fmla="*/ 72 w 228"/>
                <a:gd name="T11" fmla="*/ 172 h 172"/>
                <a:gd name="T12" fmla="*/ 144 w 228"/>
                <a:gd name="T13" fmla="*/ 168 h 172"/>
                <a:gd name="T14" fmla="*/ 128 w 228"/>
                <a:gd name="T15" fmla="*/ 164 h 172"/>
                <a:gd name="T16" fmla="*/ 156 w 228"/>
                <a:gd name="T17" fmla="*/ 140 h 172"/>
                <a:gd name="T18" fmla="*/ 175 w 228"/>
                <a:gd name="T19" fmla="*/ 172 h 172"/>
                <a:gd name="T20" fmla="*/ 228 w 228"/>
                <a:gd name="T21" fmla="*/ 153 h 172"/>
                <a:gd name="T22" fmla="*/ 212 w 228"/>
                <a:gd name="T23" fmla="*/ 40 h 172"/>
                <a:gd name="T24" fmla="*/ 94 w 228"/>
                <a:gd name="T25" fmla="*/ 140 h 172"/>
                <a:gd name="T26" fmla="*/ 120 w 228"/>
                <a:gd name="T27" fmla="*/ 164 h 172"/>
                <a:gd name="T28" fmla="*/ 156 w 228"/>
                <a:gd name="T29" fmla="*/ 132 h 172"/>
                <a:gd name="T30" fmla="*/ 8 w 228"/>
                <a:gd name="T31" fmla="*/ 121 h 172"/>
                <a:gd name="T32" fmla="*/ 156 w 228"/>
                <a:gd name="T33" fmla="*/ 120 h 172"/>
                <a:gd name="T34" fmla="*/ 156 w 228"/>
                <a:gd name="T35" fmla="*/ 59 h 172"/>
                <a:gd name="T36" fmla="*/ 8 w 228"/>
                <a:gd name="T37" fmla="*/ 112 h 172"/>
                <a:gd name="T38" fmla="*/ 19 w 228"/>
                <a:gd name="T39" fmla="*/ 8 h 172"/>
                <a:gd name="T40" fmla="*/ 204 w 228"/>
                <a:gd name="T41" fmla="*/ 19 h 172"/>
                <a:gd name="T42" fmla="*/ 175 w 228"/>
                <a:gd name="T43" fmla="*/ 40 h 172"/>
                <a:gd name="T44" fmla="*/ 220 w 228"/>
                <a:gd name="T45" fmla="*/ 153 h 172"/>
                <a:gd name="T46" fmla="*/ 175 w 228"/>
                <a:gd name="T47" fmla="*/ 164 h 172"/>
                <a:gd name="T48" fmla="*/ 164 w 228"/>
                <a:gd name="T49" fmla="*/ 59 h 172"/>
                <a:gd name="T50" fmla="*/ 209 w 228"/>
                <a:gd name="T51" fmla="*/ 48 h 172"/>
                <a:gd name="T52" fmla="*/ 220 w 228"/>
                <a:gd name="T53" fmla="*/ 153 h 172"/>
                <a:gd name="T54" fmla="*/ 188 w 228"/>
                <a:gd name="T55" fmla="*/ 56 h 172"/>
                <a:gd name="T56" fmla="*/ 188 w 228"/>
                <a:gd name="T57" fmla="*/ 64 h 172"/>
                <a:gd name="T58" fmla="*/ 200 w 228"/>
                <a:gd name="T59" fmla="*/ 60 h 172"/>
                <a:gd name="T60" fmla="*/ 193 w 228"/>
                <a:gd name="T61" fmla="*/ 140 h 172"/>
                <a:gd name="T62" fmla="*/ 184 w 228"/>
                <a:gd name="T63" fmla="*/ 148 h 172"/>
                <a:gd name="T64" fmla="*/ 192 w 228"/>
                <a:gd name="T65" fmla="*/ 156 h 172"/>
                <a:gd name="T66" fmla="*/ 200 w 228"/>
                <a:gd name="T67" fmla="*/ 149 h 172"/>
                <a:gd name="T68" fmla="*/ 193 w 228"/>
                <a:gd name="T69" fmla="*/ 14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2">
                  <a:moveTo>
                    <a:pt x="212" y="40"/>
                  </a:moveTo>
                  <a:cubicBezTo>
                    <a:pt x="212" y="19"/>
                    <a:pt x="212" y="19"/>
                    <a:pt x="212" y="19"/>
                  </a:cubicBezTo>
                  <a:cubicBezTo>
                    <a:pt x="212" y="9"/>
                    <a:pt x="203" y="0"/>
                    <a:pt x="19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9" y="140"/>
                    <a:pt x="19" y="140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0" y="164"/>
                    <a:pt x="68" y="166"/>
                    <a:pt x="68" y="168"/>
                  </a:cubicBezTo>
                  <a:cubicBezTo>
                    <a:pt x="68" y="170"/>
                    <a:pt x="70" y="172"/>
                    <a:pt x="72" y="172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0"/>
                    <a:pt x="144" y="168"/>
                  </a:cubicBezTo>
                  <a:cubicBezTo>
                    <a:pt x="144" y="166"/>
                    <a:pt x="142" y="164"/>
                    <a:pt x="140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63"/>
                    <a:pt x="165" y="172"/>
                    <a:pt x="175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19" y="172"/>
                    <a:pt x="228" y="163"/>
                    <a:pt x="228" y="153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8" y="50"/>
                    <a:pt x="221" y="42"/>
                    <a:pt x="212" y="40"/>
                  </a:cubicBezTo>
                  <a:close/>
                  <a:moveTo>
                    <a:pt x="92" y="164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0" y="164"/>
                    <a:pt x="120" y="164"/>
                    <a:pt x="120" y="164"/>
                  </a:cubicBezTo>
                  <a:lnTo>
                    <a:pt x="92" y="164"/>
                  </a:lnTo>
                  <a:close/>
                  <a:moveTo>
                    <a:pt x="156" y="132"/>
                  </a:moveTo>
                  <a:cubicBezTo>
                    <a:pt x="19" y="132"/>
                    <a:pt x="19" y="132"/>
                    <a:pt x="19" y="132"/>
                  </a:cubicBezTo>
                  <a:cubicBezTo>
                    <a:pt x="13" y="132"/>
                    <a:pt x="8" y="127"/>
                    <a:pt x="8" y="121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56" y="120"/>
                    <a:pt x="156" y="120"/>
                    <a:pt x="156" y="120"/>
                  </a:cubicBezTo>
                  <a:lnTo>
                    <a:pt x="156" y="132"/>
                  </a:lnTo>
                  <a:close/>
                  <a:moveTo>
                    <a:pt x="156" y="59"/>
                  </a:moveTo>
                  <a:cubicBezTo>
                    <a:pt x="156" y="112"/>
                    <a:pt x="156" y="112"/>
                    <a:pt x="156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9" y="8"/>
                    <a:pt x="204" y="13"/>
                    <a:pt x="204" y="1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65" y="40"/>
                    <a:pt x="156" y="49"/>
                    <a:pt x="156" y="59"/>
                  </a:cubicBezTo>
                  <a:close/>
                  <a:moveTo>
                    <a:pt x="220" y="153"/>
                  </a:moveTo>
                  <a:cubicBezTo>
                    <a:pt x="220" y="159"/>
                    <a:pt x="215" y="164"/>
                    <a:pt x="20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69" y="164"/>
                    <a:pt x="164" y="159"/>
                    <a:pt x="164" y="153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4" y="53"/>
                    <a:pt x="169" y="48"/>
                    <a:pt x="175" y="48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15" y="48"/>
                    <a:pt x="220" y="53"/>
                    <a:pt x="220" y="59"/>
                  </a:cubicBezTo>
                  <a:lnTo>
                    <a:pt x="220" y="153"/>
                  </a:lnTo>
                  <a:close/>
                  <a:moveTo>
                    <a:pt x="196" y="56"/>
                  </a:moveTo>
                  <a:cubicBezTo>
                    <a:pt x="188" y="56"/>
                    <a:pt x="188" y="56"/>
                    <a:pt x="188" y="56"/>
                  </a:cubicBezTo>
                  <a:cubicBezTo>
                    <a:pt x="186" y="56"/>
                    <a:pt x="184" y="58"/>
                    <a:pt x="184" y="60"/>
                  </a:cubicBezTo>
                  <a:cubicBezTo>
                    <a:pt x="184" y="62"/>
                    <a:pt x="186" y="64"/>
                    <a:pt x="188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8" y="64"/>
                    <a:pt x="200" y="62"/>
                    <a:pt x="200" y="60"/>
                  </a:cubicBezTo>
                  <a:cubicBezTo>
                    <a:pt x="200" y="58"/>
                    <a:pt x="198" y="56"/>
                    <a:pt x="196" y="56"/>
                  </a:cubicBezTo>
                  <a:close/>
                  <a:moveTo>
                    <a:pt x="193" y="140"/>
                  </a:moveTo>
                  <a:cubicBezTo>
                    <a:pt x="192" y="140"/>
                    <a:pt x="192" y="140"/>
                    <a:pt x="192" y="140"/>
                  </a:cubicBezTo>
                  <a:cubicBezTo>
                    <a:pt x="187" y="140"/>
                    <a:pt x="184" y="143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53"/>
                    <a:pt x="187" y="156"/>
                    <a:pt x="192" y="156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97" y="156"/>
                    <a:pt x="200" y="153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3"/>
                    <a:pt x="197" y="140"/>
                    <a:pt x="193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sp>
        <p:nvSpPr>
          <p:cNvPr id="8" name="TextBox 20">
            <a:extLst>
              <a:ext uri="{FF2B5EF4-FFF2-40B4-BE49-F238E27FC236}">
                <a16:creationId xmlns:a16="http://schemas.microsoft.com/office/drawing/2014/main" id="{8D7DE62B-3880-44BA-9BC4-ECA22AEF6B15}"/>
              </a:ext>
            </a:extLst>
          </p:cNvPr>
          <p:cNvSpPr txBox="1"/>
          <p:nvPr/>
        </p:nvSpPr>
        <p:spPr>
          <a:xfrm>
            <a:off x="671508" y="2176180"/>
            <a:ext cx="3615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4000" b="1" dirty="0">
                <a:solidFill>
                  <a:schemeClr val="accent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altLang="zh-CN" sz="4000" b="1" dirty="0">
              <a:solidFill>
                <a:schemeClr val="accent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6ECE71F5-59FB-44F1-B7B0-53E2A88A628D}"/>
              </a:ext>
            </a:extLst>
          </p:cNvPr>
          <p:cNvSpPr txBox="1"/>
          <p:nvPr/>
        </p:nvSpPr>
        <p:spPr>
          <a:xfrm>
            <a:off x="784411" y="3210334"/>
            <a:ext cx="2621857" cy="276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0" name="Straight Connector 22">
            <a:extLst>
              <a:ext uri="{FF2B5EF4-FFF2-40B4-BE49-F238E27FC236}">
                <a16:creationId xmlns:a16="http://schemas.microsoft.com/office/drawing/2014/main" id="{40FC524B-7B07-401E-8666-A3058B0A5424}"/>
              </a:ext>
            </a:extLst>
          </p:cNvPr>
          <p:cNvCxnSpPr>
            <a:cxnSpLocks/>
          </p:cNvCxnSpPr>
          <p:nvPr/>
        </p:nvCxnSpPr>
        <p:spPr>
          <a:xfrm>
            <a:off x="834849" y="2022613"/>
            <a:ext cx="609521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3">
            <a:extLst>
              <a:ext uri="{FF2B5EF4-FFF2-40B4-BE49-F238E27FC236}">
                <a16:creationId xmlns:a16="http://schemas.microsoft.com/office/drawing/2014/main" id="{BC5381B8-DC61-4545-A33E-C7F888C96BDD}"/>
              </a:ext>
            </a:extLst>
          </p:cNvPr>
          <p:cNvSpPr/>
          <p:nvPr/>
        </p:nvSpPr>
        <p:spPr>
          <a:xfrm>
            <a:off x="743841" y="4501824"/>
            <a:ext cx="404989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输入内容标题输入内容标题输入内容标题，此处添加详细文本描述，建议与标题相关并符合整体语言风格</a:t>
            </a:r>
          </a:p>
        </p:txBody>
      </p:sp>
      <p:sp>
        <p:nvSpPr>
          <p:cNvPr id="18" name="Freeform 141">
            <a:extLst>
              <a:ext uri="{FF2B5EF4-FFF2-40B4-BE49-F238E27FC236}">
                <a16:creationId xmlns:a16="http://schemas.microsoft.com/office/drawing/2014/main" id="{31D69230-9792-41A9-BB6A-CAF109FFFDAC}"/>
              </a:ext>
            </a:extLst>
          </p:cNvPr>
          <p:cNvSpPr>
            <a:spLocks noEditPoints="1"/>
          </p:cNvSpPr>
          <p:nvPr/>
        </p:nvSpPr>
        <p:spPr bwMode="auto">
          <a:xfrm>
            <a:off x="853900" y="3717398"/>
            <a:ext cx="637774" cy="621419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" name="Group 2">
            <a:extLst>
              <a:ext uri="{FF2B5EF4-FFF2-40B4-BE49-F238E27FC236}">
                <a16:creationId xmlns:a16="http://schemas.microsoft.com/office/drawing/2014/main" id="{79D7456A-226F-4AD5-BAE8-DECC940D85F1}"/>
              </a:ext>
            </a:extLst>
          </p:cNvPr>
          <p:cNvGrpSpPr/>
          <p:nvPr/>
        </p:nvGrpSpPr>
        <p:grpSpPr>
          <a:xfrm>
            <a:off x="7857512" y="1920959"/>
            <a:ext cx="1783205" cy="3745644"/>
            <a:chOff x="7887114" y="1345176"/>
            <a:chExt cx="1783437" cy="3746132"/>
          </a:xfrm>
        </p:grpSpPr>
        <p:sp>
          <p:nvSpPr>
            <p:cNvPr id="20" name="Freeform: Shape 5">
              <a:extLst>
                <a:ext uri="{FF2B5EF4-FFF2-40B4-BE49-F238E27FC236}">
                  <a16:creationId xmlns:a16="http://schemas.microsoft.com/office/drawing/2014/main" id="{563BF802-CABF-4D6F-AD43-3BA5F2D5CF5C}"/>
                </a:ext>
              </a:extLst>
            </p:cNvPr>
            <p:cNvSpPr/>
            <p:nvPr/>
          </p:nvSpPr>
          <p:spPr>
            <a:xfrm flipH="1">
              <a:off x="7887114" y="1345176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2696" tIns="793672" rIns="412697" bIns="793671" numCol="1" spcCol="1270" anchor="ctr" anchorCtr="0">
              <a:noAutofit/>
            </a:bodyPr>
            <a:lstStyle/>
            <a:p>
              <a:pPr algn="ctr" defTabSz="28889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499"/>
                <a:t> </a:t>
              </a: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1D2CB457-9C63-4020-A613-FC8BF669C2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5796" y="2202062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6">
            <a:extLst>
              <a:ext uri="{FF2B5EF4-FFF2-40B4-BE49-F238E27FC236}">
                <a16:creationId xmlns:a16="http://schemas.microsoft.com/office/drawing/2014/main" id="{D5811D08-66B9-4ABE-9C31-D50710D1E7BE}"/>
              </a:ext>
            </a:extLst>
          </p:cNvPr>
          <p:cNvGrpSpPr/>
          <p:nvPr/>
        </p:nvGrpSpPr>
        <p:grpSpPr>
          <a:xfrm>
            <a:off x="9950075" y="2777733"/>
            <a:ext cx="1783205" cy="3745644"/>
            <a:chOff x="9894213" y="2190278"/>
            <a:chExt cx="1783437" cy="3746132"/>
          </a:xfrm>
        </p:grpSpPr>
        <p:sp>
          <p:nvSpPr>
            <p:cNvPr id="25" name="Freeform: Shape 4">
              <a:extLst>
                <a:ext uri="{FF2B5EF4-FFF2-40B4-BE49-F238E27FC236}">
                  <a16:creationId xmlns:a16="http://schemas.microsoft.com/office/drawing/2014/main" id="{1FD249DC-11B5-4039-9F59-8733104320C9}"/>
                </a:ext>
              </a:extLst>
            </p:cNvPr>
            <p:cNvSpPr/>
            <p:nvPr/>
          </p:nvSpPr>
          <p:spPr>
            <a:xfrm flipH="1">
              <a:off x="9894213" y="2190278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2696" tIns="793672" rIns="412697" bIns="793671" numCol="1" spcCol="1270" anchor="ctr" anchorCtr="0">
              <a:noAutofit/>
            </a:bodyPr>
            <a:lstStyle/>
            <a:p>
              <a:pPr algn="ctr" defTabSz="28889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499"/>
                <a:t> </a:t>
              </a:r>
            </a:p>
          </p:txBody>
        </p:sp>
        <p:sp>
          <p:nvSpPr>
            <p:cNvPr id="28" name="Freeform 54">
              <a:extLst>
                <a:ext uri="{FF2B5EF4-FFF2-40B4-BE49-F238E27FC236}">
                  <a16:creationId xmlns:a16="http://schemas.microsoft.com/office/drawing/2014/main" id="{89C94BD4-16AD-4ADF-B800-D6ED36369F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2326" y="2998990"/>
              <a:ext cx="367206" cy="367204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箭头: V 形 21">
            <a:extLst>
              <a:ext uri="{FF2B5EF4-FFF2-40B4-BE49-F238E27FC236}">
                <a16:creationId xmlns:a16="http://schemas.microsoft.com/office/drawing/2014/main" id="{408F44E6-0421-4129-9A38-580C7552C9E8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箭头: V 形 22">
            <a:extLst>
              <a:ext uri="{FF2B5EF4-FFF2-40B4-BE49-F238E27FC236}">
                <a16:creationId xmlns:a16="http://schemas.microsoft.com/office/drawing/2014/main" id="{AF4AA175-8617-47DA-847E-ECD40678F48F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4F9AD91C-CC49-4476-9F34-70C1BBA49E0E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C74C8E22-B861-4103-B91B-034210C92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EDE88D0B-2D81-4ADF-9358-3615023237F1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二、标题内容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D74AC8D0-431D-4AB7-B706-4790FEF3ECAF}"/>
              </a:ext>
            </a:extLst>
          </p:cNvPr>
          <p:cNvSpPr txBox="1"/>
          <p:nvPr/>
        </p:nvSpPr>
        <p:spPr>
          <a:xfrm>
            <a:off x="5997756" y="2599805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F6BFE1F0-B9BC-4EED-9A6C-6A73BC8EAC6B}"/>
              </a:ext>
            </a:extLst>
          </p:cNvPr>
          <p:cNvSpPr txBox="1"/>
          <p:nvPr/>
        </p:nvSpPr>
        <p:spPr>
          <a:xfrm>
            <a:off x="5798411" y="2971586"/>
            <a:ext cx="1655482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B1DC0C41-4AED-4390-9E06-88D0DBE02C37}"/>
              </a:ext>
            </a:extLst>
          </p:cNvPr>
          <p:cNvSpPr txBox="1"/>
          <p:nvPr/>
        </p:nvSpPr>
        <p:spPr>
          <a:xfrm>
            <a:off x="8155729" y="3409051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A7F69D54-7991-4626-BE29-192B5D6C9ABD}"/>
              </a:ext>
            </a:extLst>
          </p:cNvPr>
          <p:cNvSpPr txBox="1"/>
          <p:nvPr/>
        </p:nvSpPr>
        <p:spPr>
          <a:xfrm>
            <a:off x="7956384" y="3780832"/>
            <a:ext cx="1655482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38" name="TextBox 9">
            <a:extLst>
              <a:ext uri="{FF2B5EF4-FFF2-40B4-BE49-F238E27FC236}">
                <a16:creationId xmlns:a16="http://schemas.microsoft.com/office/drawing/2014/main" id="{B7F94916-4825-40C9-9013-62A63980BDEE}"/>
              </a:ext>
            </a:extLst>
          </p:cNvPr>
          <p:cNvSpPr txBox="1"/>
          <p:nvPr/>
        </p:nvSpPr>
        <p:spPr>
          <a:xfrm>
            <a:off x="10260427" y="4262574"/>
            <a:ext cx="126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Lato Heavy" panose="020F0902020204030203" pitchFamily="34" charset="0"/>
              </a:rPr>
              <a:t>输入内容</a:t>
            </a:r>
            <a:endParaRPr lang="id-ID" sz="2000" dirty="0">
              <a:solidFill>
                <a:schemeClr val="bg1">
                  <a:alpha val="4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Lato Heavy" panose="020F0902020204030203" pitchFamily="34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CBCD5E1-DFF4-4008-954F-0F0A9BF42FBD}"/>
              </a:ext>
            </a:extLst>
          </p:cNvPr>
          <p:cNvSpPr txBox="1"/>
          <p:nvPr/>
        </p:nvSpPr>
        <p:spPr>
          <a:xfrm>
            <a:off x="10061082" y="4634355"/>
            <a:ext cx="1655482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输入内容标题输入内容标题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ABDF9D32-79BB-435D-B4B1-60FFEB9D3D63}"/>
              </a:ext>
            </a:extLst>
          </p:cNvPr>
          <p:cNvSpPr/>
          <p:nvPr/>
        </p:nvSpPr>
        <p:spPr>
          <a:xfrm>
            <a:off x="696216" y="2861660"/>
            <a:ext cx="4049892" cy="37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输入内容标题输入内容标题输入内容标题</a:t>
            </a:r>
          </a:p>
        </p:txBody>
      </p:sp>
    </p:spTree>
    <p:extLst>
      <p:ext uri="{BB962C8B-B14F-4D97-AF65-F5344CB8AC3E}">
        <p14:creationId xmlns:p14="http://schemas.microsoft.com/office/powerpoint/2010/main" val="16975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1" grpId="0"/>
          <p:bldP spid="18" grpId="0" animBg="1"/>
          <p:bldP spid="29" grpId="0" animBg="1"/>
          <p:bldP spid="30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1" grpId="0"/>
          <p:bldP spid="18" grpId="0" animBg="1"/>
          <p:bldP spid="29" grpId="0" animBg="1"/>
          <p:bldP spid="30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15938" y="1803400"/>
            <a:ext cx="3236384" cy="3949700"/>
            <a:chOff x="515938" y="1803400"/>
            <a:chExt cx="3236384" cy="3949700"/>
          </a:xfrm>
        </p:grpSpPr>
        <p:sp>
          <p:nvSpPr>
            <p:cNvPr id="11" name="矩形 10"/>
            <p:cNvSpPr/>
            <p:nvPr/>
          </p:nvSpPr>
          <p:spPr>
            <a:xfrm>
              <a:off x="515938" y="1803400"/>
              <a:ext cx="3236384" cy="3949700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15938" y="2028319"/>
              <a:ext cx="3236384" cy="3483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statistics-on-laptop_82095"/>
            <p:cNvSpPr>
              <a:spLocks noChangeAspect="1"/>
            </p:cNvSpPr>
            <p:nvPr/>
          </p:nvSpPr>
          <p:spPr bwMode="auto">
            <a:xfrm>
              <a:off x="1768250" y="2233866"/>
              <a:ext cx="731998" cy="760704"/>
            </a:xfrm>
            <a:custGeom>
              <a:avLst/>
              <a:gdLst>
                <a:gd name="connsiteX0" fmla="*/ 141287 w 323850"/>
                <a:gd name="connsiteY0" fmla="*/ 307975 h 336550"/>
                <a:gd name="connsiteX1" fmla="*/ 141287 w 323850"/>
                <a:gd name="connsiteY1" fmla="*/ 310833 h 336550"/>
                <a:gd name="connsiteX2" fmla="*/ 159808 w 323850"/>
                <a:gd name="connsiteY2" fmla="*/ 322263 h 336550"/>
                <a:gd name="connsiteX3" fmla="*/ 162454 w 323850"/>
                <a:gd name="connsiteY3" fmla="*/ 322263 h 336550"/>
                <a:gd name="connsiteX4" fmla="*/ 180975 w 323850"/>
                <a:gd name="connsiteY4" fmla="*/ 310833 h 336550"/>
                <a:gd name="connsiteX5" fmla="*/ 180975 w 323850"/>
                <a:gd name="connsiteY5" fmla="*/ 307975 h 336550"/>
                <a:gd name="connsiteX6" fmla="*/ 141287 w 323850"/>
                <a:gd name="connsiteY6" fmla="*/ 307975 h 336550"/>
                <a:gd name="connsiteX7" fmla="*/ 123871 w 323850"/>
                <a:gd name="connsiteY7" fmla="*/ 277813 h 336550"/>
                <a:gd name="connsiteX8" fmla="*/ 115887 w 323850"/>
                <a:gd name="connsiteY8" fmla="*/ 286361 h 336550"/>
                <a:gd name="connsiteX9" fmla="*/ 123871 w 323850"/>
                <a:gd name="connsiteY9" fmla="*/ 293688 h 336550"/>
                <a:gd name="connsiteX10" fmla="*/ 198391 w 323850"/>
                <a:gd name="connsiteY10" fmla="*/ 293688 h 336550"/>
                <a:gd name="connsiteX11" fmla="*/ 206375 w 323850"/>
                <a:gd name="connsiteY11" fmla="*/ 286361 h 336550"/>
                <a:gd name="connsiteX12" fmla="*/ 198391 w 323850"/>
                <a:gd name="connsiteY12" fmla="*/ 277813 h 336550"/>
                <a:gd name="connsiteX13" fmla="*/ 123871 w 323850"/>
                <a:gd name="connsiteY13" fmla="*/ 277813 h 336550"/>
                <a:gd name="connsiteX14" fmla="*/ 123871 w 323850"/>
                <a:gd name="connsiteY14" fmla="*/ 246063 h 336550"/>
                <a:gd name="connsiteX15" fmla="*/ 115887 w 323850"/>
                <a:gd name="connsiteY15" fmla="*/ 254123 h 336550"/>
                <a:gd name="connsiteX16" fmla="*/ 123871 w 323850"/>
                <a:gd name="connsiteY16" fmla="*/ 263526 h 336550"/>
                <a:gd name="connsiteX17" fmla="*/ 198391 w 323850"/>
                <a:gd name="connsiteY17" fmla="*/ 263526 h 336550"/>
                <a:gd name="connsiteX18" fmla="*/ 206375 w 323850"/>
                <a:gd name="connsiteY18" fmla="*/ 254123 h 336550"/>
                <a:gd name="connsiteX19" fmla="*/ 198391 w 323850"/>
                <a:gd name="connsiteY19" fmla="*/ 246063 h 336550"/>
                <a:gd name="connsiteX20" fmla="*/ 123871 w 323850"/>
                <a:gd name="connsiteY20" fmla="*/ 246063 h 336550"/>
                <a:gd name="connsiteX21" fmla="*/ 146050 w 323850"/>
                <a:gd name="connsiteY21" fmla="*/ 182563 h 336550"/>
                <a:gd name="connsiteX22" fmla="*/ 159279 w 323850"/>
                <a:gd name="connsiteY22" fmla="*/ 231776 h 336550"/>
                <a:gd name="connsiteX23" fmla="*/ 164571 w 323850"/>
                <a:gd name="connsiteY23" fmla="*/ 231776 h 336550"/>
                <a:gd name="connsiteX24" fmla="*/ 177800 w 323850"/>
                <a:gd name="connsiteY24" fmla="*/ 182563 h 336550"/>
                <a:gd name="connsiteX25" fmla="*/ 146050 w 323850"/>
                <a:gd name="connsiteY25" fmla="*/ 182563 h 336550"/>
                <a:gd name="connsiteX26" fmla="*/ 286135 w 323850"/>
                <a:gd name="connsiteY26" fmla="*/ 147638 h 336550"/>
                <a:gd name="connsiteX27" fmla="*/ 317115 w 323850"/>
                <a:gd name="connsiteY27" fmla="*/ 147638 h 336550"/>
                <a:gd name="connsiteX28" fmla="*/ 323850 w 323850"/>
                <a:gd name="connsiteY28" fmla="*/ 154133 h 336550"/>
                <a:gd name="connsiteX29" fmla="*/ 317115 w 323850"/>
                <a:gd name="connsiteY29" fmla="*/ 161926 h 336550"/>
                <a:gd name="connsiteX30" fmla="*/ 286135 w 323850"/>
                <a:gd name="connsiteY30" fmla="*/ 161926 h 336550"/>
                <a:gd name="connsiteX31" fmla="*/ 279400 w 323850"/>
                <a:gd name="connsiteY31" fmla="*/ 154133 h 336550"/>
                <a:gd name="connsiteX32" fmla="*/ 286135 w 323850"/>
                <a:gd name="connsiteY32" fmla="*/ 147638 h 336550"/>
                <a:gd name="connsiteX33" fmla="*/ 6494 w 323850"/>
                <a:gd name="connsiteY33" fmla="*/ 147638 h 336550"/>
                <a:gd name="connsiteX34" fmla="*/ 36368 w 323850"/>
                <a:gd name="connsiteY34" fmla="*/ 147638 h 336550"/>
                <a:gd name="connsiteX35" fmla="*/ 42863 w 323850"/>
                <a:gd name="connsiteY35" fmla="*/ 154133 h 336550"/>
                <a:gd name="connsiteX36" fmla="*/ 36368 w 323850"/>
                <a:gd name="connsiteY36" fmla="*/ 161926 h 336550"/>
                <a:gd name="connsiteX37" fmla="*/ 6494 w 323850"/>
                <a:gd name="connsiteY37" fmla="*/ 161926 h 336550"/>
                <a:gd name="connsiteX38" fmla="*/ 0 w 323850"/>
                <a:gd name="connsiteY38" fmla="*/ 154133 h 336550"/>
                <a:gd name="connsiteX39" fmla="*/ 6494 w 323850"/>
                <a:gd name="connsiteY39" fmla="*/ 147638 h 336550"/>
                <a:gd name="connsiteX40" fmla="*/ 161131 w 323850"/>
                <a:gd name="connsiteY40" fmla="*/ 76200 h 336550"/>
                <a:gd name="connsiteX41" fmla="*/ 79375 w 323850"/>
                <a:gd name="connsiteY41" fmla="*/ 159261 h 336550"/>
                <a:gd name="connsiteX42" fmla="*/ 124209 w 323850"/>
                <a:gd name="connsiteY42" fmla="*/ 231775 h 336550"/>
                <a:gd name="connsiteX43" fmla="*/ 143989 w 323850"/>
                <a:gd name="connsiteY43" fmla="*/ 231775 h 336550"/>
                <a:gd name="connsiteX44" fmla="*/ 128165 w 323850"/>
                <a:gd name="connsiteY44" fmla="*/ 179038 h 336550"/>
                <a:gd name="connsiteX45" fmla="*/ 128165 w 323850"/>
                <a:gd name="connsiteY45" fmla="*/ 172446 h 336550"/>
                <a:gd name="connsiteX46" fmla="*/ 133440 w 323850"/>
                <a:gd name="connsiteY46" fmla="*/ 168491 h 336550"/>
                <a:gd name="connsiteX47" fmla="*/ 188823 w 323850"/>
                <a:gd name="connsiteY47" fmla="*/ 168491 h 336550"/>
                <a:gd name="connsiteX48" fmla="*/ 194098 w 323850"/>
                <a:gd name="connsiteY48" fmla="*/ 172446 h 336550"/>
                <a:gd name="connsiteX49" fmla="*/ 194098 w 323850"/>
                <a:gd name="connsiteY49" fmla="*/ 179038 h 336550"/>
                <a:gd name="connsiteX50" fmla="*/ 178274 w 323850"/>
                <a:gd name="connsiteY50" fmla="*/ 231775 h 336550"/>
                <a:gd name="connsiteX51" fmla="*/ 198054 w 323850"/>
                <a:gd name="connsiteY51" fmla="*/ 231775 h 336550"/>
                <a:gd name="connsiteX52" fmla="*/ 242888 w 323850"/>
                <a:gd name="connsiteY52" fmla="*/ 159261 h 336550"/>
                <a:gd name="connsiteX53" fmla="*/ 161131 w 323850"/>
                <a:gd name="connsiteY53" fmla="*/ 76200 h 336550"/>
                <a:gd name="connsiteX54" fmla="*/ 161131 w 323850"/>
                <a:gd name="connsiteY54" fmla="*/ 63500 h 336550"/>
                <a:gd name="connsiteX55" fmla="*/ 257175 w 323850"/>
                <a:gd name="connsiteY55" fmla="*/ 159793 h 336550"/>
                <a:gd name="connsiteX56" fmla="*/ 241387 w 323850"/>
                <a:gd name="connsiteY56" fmla="*/ 211237 h 336550"/>
                <a:gd name="connsiteX57" fmla="*/ 213758 w 323850"/>
                <a:gd name="connsiteY57" fmla="*/ 238938 h 336550"/>
                <a:gd name="connsiteX58" fmla="*/ 220336 w 323850"/>
                <a:gd name="connsiteY58" fmla="*/ 254767 h 336550"/>
                <a:gd name="connsiteX59" fmla="*/ 213758 w 323850"/>
                <a:gd name="connsiteY59" fmla="*/ 270596 h 336550"/>
                <a:gd name="connsiteX60" fmla="*/ 220336 w 323850"/>
                <a:gd name="connsiteY60" fmla="*/ 286425 h 336550"/>
                <a:gd name="connsiteX61" fmla="*/ 197970 w 323850"/>
                <a:gd name="connsiteY61" fmla="*/ 308850 h 336550"/>
                <a:gd name="connsiteX62" fmla="*/ 195338 w 323850"/>
                <a:gd name="connsiteY62" fmla="*/ 308850 h 336550"/>
                <a:gd name="connsiteX63" fmla="*/ 195338 w 323850"/>
                <a:gd name="connsiteY63" fmla="*/ 311488 h 336550"/>
                <a:gd name="connsiteX64" fmla="*/ 162446 w 323850"/>
                <a:gd name="connsiteY64" fmla="*/ 336550 h 336550"/>
                <a:gd name="connsiteX65" fmla="*/ 159815 w 323850"/>
                <a:gd name="connsiteY65" fmla="*/ 336550 h 336550"/>
                <a:gd name="connsiteX66" fmla="*/ 126923 w 323850"/>
                <a:gd name="connsiteY66" fmla="*/ 311488 h 336550"/>
                <a:gd name="connsiteX67" fmla="*/ 126923 w 323850"/>
                <a:gd name="connsiteY67" fmla="*/ 308850 h 336550"/>
                <a:gd name="connsiteX68" fmla="*/ 124292 w 323850"/>
                <a:gd name="connsiteY68" fmla="*/ 308850 h 336550"/>
                <a:gd name="connsiteX69" fmla="*/ 101926 w 323850"/>
                <a:gd name="connsiteY69" fmla="*/ 286425 h 336550"/>
                <a:gd name="connsiteX70" fmla="*/ 108504 w 323850"/>
                <a:gd name="connsiteY70" fmla="*/ 270596 h 336550"/>
                <a:gd name="connsiteX71" fmla="*/ 101926 w 323850"/>
                <a:gd name="connsiteY71" fmla="*/ 254767 h 336550"/>
                <a:gd name="connsiteX72" fmla="*/ 108504 w 323850"/>
                <a:gd name="connsiteY72" fmla="*/ 240257 h 336550"/>
                <a:gd name="connsiteX73" fmla="*/ 80875 w 323850"/>
                <a:gd name="connsiteY73" fmla="*/ 211237 h 336550"/>
                <a:gd name="connsiteX74" fmla="*/ 65087 w 323850"/>
                <a:gd name="connsiteY74" fmla="*/ 159793 h 336550"/>
                <a:gd name="connsiteX75" fmla="*/ 161131 w 323850"/>
                <a:gd name="connsiteY75" fmla="*/ 63500 h 336550"/>
                <a:gd name="connsiteX76" fmla="*/ 266359 w 323850"/>
                <a:gd name="connsiteY76" fmla="*/ 47037 h 336550"/>
                <a:gd name="connsiteX77" fmla="*/ 275488 w 323850"/>
                <a:gd name="connsiteY77" fmla="*/ 47037 h 336550"/>
                <a:gd name="connsiteX78" fmla="*/ 275488 w 323850"/>
                <a:gd name="connsiteY78" fmla="*/ 57385 h 336550"/>
                <a:gd name="connsiteX79" fmla="*/ 254623 w 323850"/>
                <a:gd name="connsiteY79" fmla="*/ 78081 h 336550"/>
                <a:gd name="connsiteX80" fmla="*/ 250711 w 323850"/>
                <a:gd name="connsiteY80" fmla="*/ 79375 h 336550"/>
                <a:gd name="connsiteX81" fmla="*/ 245495 w 323850"/>
                <a:gd name="connsiteY81" fmla="*/ 78081 h 336550"/>
                <a:gd name="connsiteX82" fmla="*/ 245495 w 323850"/>
                <a:gd name="connsiteY82" fmla="*/ 67733 h 336550"/>
                <a:gd name="connsiteX83" fmla="*/ 266359 w 323850"/>
                <a:gd name="connsiteY83" fmla="*/ 47037 h 336550"/>
                <a:gd name="connsiteX84" fmla="*/ 47037 w 323850"/>
                <a:gd name="connsiteY84" fmla="*/ 47037 h 336550"/>
                <a:gd name="connsiteX85" fmla="*/ 56091 w 323850"/>
                <a:gd name="connsiteY85" fmla="*/ 47037 h 336550"/>
                <a:gd name="connsiteX86" fmla="*/ 76788 w 323850"/>
                <a:gd name="connsiteY86" fmla="*/ 67733 h 336550"/>
                <a:gd name="connsiteX87" fmla="*/ 76788 w 323850"/>
                <a:gd name="connsiteY87" fmla="*/ 78081 h 336550"/>
                <a:gd name="connsiteX88" fmla="*/ 71614 w 323850"/>
                <a:gd name="connsiteY88" fmla="*/ 79375 h 336550"/>
                <a:gd name="connsiteX89" fmla="*/ 67733 w 323850"/>
                <a:gd name="connsiteY89" fmla="*/ 78081 h 336550"/>
                <a:gd name="connsiteX90" fmla="*/ 47037 w 323850"/>
                <a:gd name="connsiteY90" fmla="*/ 57385 h 336550"/>
                <a:gd name="connsiteX91" fmla="*/ 47037 w 323850"/>
                <a:gd name="connsiteY91" fmla="*/ 47037 h 336550"/>
                <a:gd name="connsiteX92" fmla="*/ 161925 w 323850"/>
                <a:gd name="connsiteY92" fmla="*/ 0 h 336550"/>
                <a:gd name="connsiteX93" fmla="*/ 168275 w 323850"/>
                <a:gd name="connsiteY93" fmla="*/ 6494 h 336550"/>
                <a:gd name="connsiteX94" fmla="*/ 168275 w 323850"/>
                <a:gd name="connsiteY94" fmla="*/ 36368 h 336550"/>
                <a:gd name="connsiteX95" fmla="*/ 161925 w 323850"/>
                <a:gd name="connsiteY95" fmla="*/ 42863 h 336550"/>
                <a:gd name="connsiteX96" fmla="*/ 155575 w 323850"/>
                <a:gd name="connsiteY96" fmla="*/ 36368 h 336550"/>
                <a:gd name="connsiteX97" fmla="*/ 155575 w 323850"/>
                <a:gd name="connsiteY97" fmla="*/ 6494 h 336550"/>
                <a:gd name="connsiteX98" fmla="*/ 161925 w 323850"/>
                <a:gd name="connsiteY9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23850" h="336550">
                  <a:moveTo>
                    <a:pt x="141287" y="307975"/>
                  </a:moveTo>
                  <a:cubicBezTo>
                    <a:pt x="141287" y="307975"/>
                    <a:pt x="141287" y="307975"/>
                    <a:pt x="141287" y="310833"/>
                  </a:cubicBezTo>
                  <a:cubicBezTo>
                    <a:pt x="141287" y="316548"/>
                    <a:pt x="149224" y="322263"/>
                    <a:pt x="159808" y="322263"/>
                  </a:cubicBezTo>
                  <a:cubicBezTo>
                    <a:pt x="159808" y="322263"/>
                    <a:pt x="159808" y="322263"/>
                    <a:pt x="162454" y="322263"/>
                  </a:cubicBezTo>
                  <a:cubicBezTo>
                    <a:pt x="173037" y="322263"/>
                    <a:pt x="180975" y="316548"/>
                    <a:pt x="180975" y="310833"/>
                  </a:cubicBezTo>
                  <a:lnTo>
                    <a:pt x="180975" y="307975"/>
                  </a:lnTo>
                  <a:cubicBezTo>
                    <a:pt x="180975" y="307975"/>
                    <a:pt x="180975" y="307975"/>
                    <a:pt x="141287" y="307975"/>
                  </a:cubicBezTo>
                  <a:close/>
                  <a:moveTo>
                    <a:pt x="123871" y="277813"/>
                  </a:moveTo>
                  <a:cubicBezTo>
                    <a:pt x="118548" y="277813"/>
                    <a:pt x="115887" y="281477"/>
                    <a:pt x="115887" y="286361"/>
                  </a:cubicBezTo>
                  <a:cubicBezTo>
                    <a:pt x="115887" y="290025"/>
                    <a:pt x="118548" y="293688"/>
                    <a:pt x="123871" y="293688"/>
                  </a:cubicBezTo>
                  <a:cubicBezTo>
                    <a:pt x="123871" y="293688"/>
                    <a:pt x="123871" y="293688"/>
                    <a:pt x="198391" y="293688"/>
                  </a:cubicBezTo>
                  <a:cubicBezTo>
                    <a:pt x="203713" y="293688"/>
                    <a:pt x="206375" y="290025"/>
                    <a:pt x="206375" y="286361"/>
                  </a:cubicBezTo>
                  <a:cubicBezTo>
                    <a:pt x="206375" y="281477"/>
                    <a:pt x="203713" y="277813"/>
                    <a:pt x="198391" y="277813"/>
                  </a:cubicBezTo>
                  <a:cubicBezTo>
                    <a:pt x="198391" y="277813"/>
                    <a:pt x="198391" y="277813"/>
                    <a:pt x="123871" y="277813"/>
                  </a:cubicBezTo>
                  <a:close/>
                  <a:moveTo>
                    <a:pt x="123871" y="246063"/>
                  </a:moveTo>
                  <a:cubicBezTo>
                    <a:pt x="118548" y="246063"/>
                    <a:pt x="115887" y="250093"/>
                    <a:pt x="115887" y="254123"/>
                  </a:cubicBezTo>
                  <a:cubicBezTo>
                    <a:pt x="115887" y="259496"/>
                    <a:pt x="118548" y="263526"/>
                    <a:pt x="123871" y="263526"/>
                  </a:cubicBezTo>
                  <a:cubicBezTo>
                    <a:pt x="123871" y="263526"/>
                    <a:pt x="123871" y="263526"/>
                    <a:pt x="198391" y="263526"/>
                  </a:cubicBezTo>
                  <a:cubicBezTo>
                    <a:pt x="203713" y="263526"/>
                    <a:pt x="206375" y="259496"/>
                    <a:pt x="206375" y="254123"/>
                  </a:cubicBezTo>
                  <a:cubicBezTo>
                    <a:pt x="206375" y="250093"/>
                    <a:pt x="203713" y="246063"/>
                    <a:pt x="198391" y="246063"/>
                  </a:cubicBezTo>
                  <a:cubicBezTo>
                    <a:pt x="198391" y="246063"/>
                    <a:pt x="198391" y="246063"/>
                    <a:pt x="123871" y="246063"/>
                  </a:cubicBezTo>
                  <a:close/>
                  <a:moveTo>
                    <a:pt x="146050" y="182563"/>
                  </a:moveTo>
                  <a:cubicBezTo>
                    <a:pt x="152664" y="200694"/>
                    <a:pt x="156633" y="221416"/>
                    <a:pt x="159279" y="231776"/>
                  </a:cubicBezTo>
                  <a:cubicBezTo>
                    <a:pt x="159279" y="231776"/>
                    <a:pt x="159279" y="231776"/>
                    <a:pt x="164571" y="231776"/>
                  </a:cubicBezTo>
                  <a:cubicBezTo>
                    <a:pt x="167216" y="221416"/>
                    <a:pt x="171185" y="200694"/>
                    <a:pt x="177800" y="182563"/>
                  </a:cubicBezTo>
                  <a:cubicBezTo>
                    <a:pt x="177800" y="182563"/>
                    <a:pt x="177800" y="182563"/>
                    <a:pt x="146050" y="182563"/>
                  </a:cubicBezTo>
                  <a:close/>
                  <a:moveTo>
                    <a:pt x="286135" y="147638"/>
                  </a:moveTo>
                  <a:cubicBezTo>
                    <a:pt x="317115" y="147638"/>
                    <a:pt x="317115" y="147638"/>
                    <a:pt x="317115" y="147638"/>
                  </a:cubicBezTo>
                  <a:cubicBezTo>
                    <a:pt x="321156" y="147638"/>
                    <a:pt x="323850" y="150236"/>
                    <a:pt x="323850" y="154133"/>
                  </a:cubicBezTo>
                  <a:cubicBezTo>
                    <a:pt x="323850" y="158030"/>
                    <a:pt x="321156" y="161926"/>
                    <a:pt x="317115" y="161926"/>
                  </a:cubicBezTo>
                  <a:cubicBezTo>
                    <a:pt x="286135" y="161926"/>
                    <a:pt x="286135" y="161926"/>
                    <a:pt x="286135" y="161926"/>
                  </a:cubicBezTo>
                  <a:cubicBezTo>
                    <a:pt x="282094" y="161926"/>
                    <a:pt x="279400" y="158030"/>
                    <a:pt x="279400" y="154133"/>
                  </a:cubicBezTo>
                  <a:cubicBezTo>
                    <a:pt x="279400" y="150236"/>
                    <a:pt x="282094" y="147638"/>
                    <a:pt x="286135" y="147638"/>
                  </a:cubicBezTo>
                  <a:close/>
                  <a:moveTo>
                    <a:pt x="6494" y="147638"/>
                  </a:moveTo>
                  <a:cubicBezTo>
                    <a:pt x="36368" y="147638"/>
                    <a:pt x="36368" y="147638"/>
                    <a:pt x="36368" y="147638"/>
                  </a:cubicBezTo>
                  <a:cubicBezTo>
                    <a:pt x="40265" y="147638"/>
                    <a:pt x="42863" y="150236"/>
                    <a:pt x="42863" y="154133"/>
                  </a:cubicBezTo>
                  <a:cubicBezTo>
                    <a:pt x="42863" y="158030"/>
                    <a:pt x="40265" y="161926"/>
                    <a:pt x="36368" y="161926"/>
                  </a:cubicBezTo>
                  <a:cubicBezTo>
                    <a:pt x="6494" y="161926"/>
                    <a:pt x="6494" y="161926"/>
                    <a:pt x="6494" y="161926"/>
                  </a:cubicBezTo>
                  <a:cubicBezTo>
                    <a:pt x="2598" y="161926"/>
                    <a:pt x="0" y="158030"/>
                    <a:pt x="0" y="154133"/>
                  </a:cubicBezTo>
                  <a:cubicBezTo>
                    <a:pt x="0" y="150236"/>
                    <a:pt x="2598" y="147638"/>
                    <a:pt x="6494" y="147638"/>
                  </a:cubicBezTo>
                  <a:close/>
                  <a:moveTo>
                    <a:pt x="161131" y="76200"/>
                  </a:moveTo>
                  <a:cubicBezTo>
                    <a:pt x="116297" y="76200"/>
                    <a:pt x="79375" y="113116"/>
                    <a:pt x="79375" y="159261"/>
                  </a:cubicBezTo>
                  <a:cubicBezTo>
                    <a:pt x="79375" y="189585"/>
                    <a:pt x="96517" y="218591"/>
                    <a:pt x="124209" y="231775"/>
                  </a:cubicBezTo>
                  <a:cubicBezTo>
                    <a:pt x="124209" y="231775"/>
                    <a:pt x="124209" y="231775"/>
                    <a:pt x="143989" y="231775"/>
                  </a:cubicBezTo>
                  <a:cubicBezTo>
                    <a:pt x="141351" y="219909"/>
                    <a:pt x="136077" y="193541"/>
                    <a:pt x="128165" y="179038"/>
                  </a:cubicBezTo>
                  <a:cubicBezTo>
                    <a:pt x="126846" y="176401"/>
                    <a:pt x="126846" y="173764"/>
                    <a:pt x="128165" y="172446"/>
                  </a:cubicBezTo>
                  <a:cubicBezTo>
                    <a:pt x="129484" y="169809"/>
                    <a:pt x="130802" y="168491"/>
                    <a:pt x="133440" y="168491"/>
                  </a:cubicBezTo>
                  <a:cubicBezTo>
                    <a:pt x="133440" y="168491"/>
                    <a:pt x="133440" y="168491"/>
                    <a:pt x="188823" y="168491"/>
                  </a:cubicBezTo>
                  <a:cubicBezTo>
                    <a:pt x="191460" y="168491"/>
                    <a:pt x="192779" y="169809"/>
                    <a:pt x="194098" y="172446"/>
                  </a:cubicBezTo>
                  <a:cubicBezTo>
                    <a:pt x="195416" y="173764"/>
                    <a:pt x="195416" y="176401"/>
                    <a:pt x="194098" y="179038"/>
                  </a:cubicBezTo>
                  <a:cubicBezTo>
                    <a:pt x="186186" y="193541"/>
                    <a:pt x="180911" y="219909"/>
                    <a:pt x="178274" y="231775"/>
                  </a:cubicBezTo>
                  <a:cubicBezTo>
                    <a:pt x="178274" y="231775"/>
                    <a:pt x="178274" y="231775"/>
                    <a:pt x="198054" y="231775"/>
                  </a:cubicBezTo>
                  <a:cubicBezTo>
                    <a:pt x="225745" y="218591"/>
                    <a:pt x="242888" y="189585"/>
                    <a:pt x="242888" y="159261"/>
                  </a:cubicBezTo>
                  <a:cubicBezTo>
                    <a:pt x="242888" y="113116"/>
                    <a:pt x="205965" y="76200"/>
                    <a:pt x="161131" y="76200"/>
                  </a:cubicBezTo>
                  <a:close/>
                  <a:moveTo>
                    <a:pt x="161131" y="63500"/>
                  </a:moveTo>
                  <a:cubicBezTo>
                    <a:pt x="213758" y="63500"/>
                    <a:pt x="257175" y="105710"/>
                    <a:pt x="257175" y="159793"/>
                  </a:cubicBezTo>
                  <a:cubicBezTo>
                    <a:pt x="257175" y="178260"/>
                    <a:pt x="251912" y="195408"/>
                    <a:pt x="241387" y="211237"/>
                  </a:cubicBezTo>
                  <a:cubicBezTo>
                    <a:pt x="234808" y="223109"/>
                    <a:pt x="225599" y="232343"/>
                    <a:pt x="213758" y="238938"/>
                  </a:cubicBezTo>
                  <a:cubicBezTo>
                    <a:pt x="217705" y="244214"/>
                    <a:pt x="220336" y="249491"/>
                    <a:pt x="220336" y="254767"/>
                  </a:cubicBezTo>
                  <a:cubicBezTo>
                    <a:pt x="220336" y="261363"/>
                    <a:pt x="217705" y="266639"/>
                    <a:pt x="213758" y="270596"/>
                  </a:cubicBezTo>
                  <a:cubicBezTo>
                    <a:pt x="217705" y="274553"/>
                    <a:pt x="220336" y="279830"/>
                    <a:pt x="220336" y="286425"/>
                  </a:cubicBezTo>
                  <a:cubicBezTo>
                    <a:pt x="220336" y="298297"/>
                    <a:pt x="209811" y="308850"/>
                    <a:pt x="197970" y="308850"/>
                  </a:cubicBezTo>
                  <a:cubicBezTo>
                    <a:pt x="197970" y="308850"/>
                    <a:pt x="197970" y="308850"/>
                    <a:pt x="195338" y="308850"/>
                  </a:cubicBezTo>
                  <a:cubicBezTo>
                    <a:pt x="195338" y="308850"/>
                    <a:pt x="195338" y="308850"/>
                    <a:pt x="195338" y="311488"/>
                  </a:cubicBezTo>
                  <a:cubicBezTo>
                    <a:pt x="195338" y="325998"/>
                    <a:pt x="180866" y="336550"/>
                    <a:pt x="162446" y="336550"/>
                  </a:cubicBezTo>
                  <a:cubicBezTo>
                    <a:pt x="162446" y="336550"/>
                    <a:pt x="162446" y="336550"/>
                    <a:pt x="159815" y="336550"/>
                  </a:cubicBezTo>
                  <a:cubicBezTo>
                    <a:pt x="141396" y="336550"/>
                    <a:pt x="126923" y="325998"/>
                    <a:pt x="126923" y="311488"/>
                  </a:cubicBezTo>
                  <a:cubicBezTo>
                    <a:pt x="126923" y="311488"/>
                    <a:pt x="126923" y="311488"/>
                    <a:pt x="126923" y="308850"/>
                  </a:cubicBezTo>
                  <a:cubicBezTo>
                    <a:pt x="126923" y="308850"/>
                    <a:pt x="126923" y="308850"/>
                    <a:pt x="124292" y="308850"/>
                  </a:cubicBezTo>
                  <a:cubicBezTo>
                    <a:pt x="112451" y="308850"/>
                    <a:pt x="101926" y="298297"/>
                    <a:pt x="101926" y="286425"/>
                  </a:cubicBezTo>
                  <a:cubicBezTo>
                    <a:pt x="101926" y="279830"/>
                    <a:pt x="104557" y="274553"/>
                    <a:pt x="108504" y="270596"/>
                  </a:cubicBezTo>
                  <a:cubicBezTo>
                    <a:pt x="104557" y="266639"/>
                    <a:pt x="101926" y="261363"/>
                    <a:pt x="101926" y="254767"/>
                  </a:cubicBezTo>
                  <a:cubicBezTo>
                    <a:pt x="101926" y="249491"/>
                    <a:pt x="104557" y="244214"/>
                    <a:pt x="108504" y="240257"/>
                  </a:cubicBezTo>
                  <a:cubicBezTo>
                    <a:pt x="96663" y="232343"/>
                    <a:pt x="87453" y="223109"/>
                    <a:pt x="80875" y="211237"/>
                  </a:cubicBezTo>
                  <a:cubicBezTo>
                    <a:pt x="70349" y="195408"/>
                    <a:pt x="65087" y="178260"/>
                    <a:pt x="65087" y="159793"/>
                  </a:cubicBezTo>
                  <a:cubicBezTo>
                    <a:pt x="65087" y="105710"/>
                    <a:pt x="108504" y="63500"/>
                    <a:pt x="161131" y="63500"/>
                  </a:cubicBezTo>
                  <a:close/>
                  <a:moveTo>
                    <a:pt x="266359" y="47037"/>
                  </a:moveTo>
                  <a:cubicBezTo>
                    <a:pt x="268967" y="44450"/>
                    <a:pt x="272880" y="44450"/>
                    <a:pt x="275488" y="47037"/>
                  </a:cubicBezTo>
                  <a:cubicBezTo>
                    <a:pt x="279400" y="49624"/>
                    <a:pt x="279400" y="54798"/>
                    <a:pt x="275488" y="57385"/>
                  </a:cubicBezTo>
                  <a:cubicBezTo>
                    <a:pt x="254623" y="78081"/>
                    <a:pt x="254623" y="78081"/>
                    <a:pt x="254623" y="78081"/>
                  </a:cubicBezTo>
                  <a:cubicBezTo>
                    <a:pt x="253319" y="79375"/>
                    <a:pt x="252015" y="79375"/>
                    <a:pt x="250711" y="79375"/>
                  </a:cubicBezTo>
                  <a:cubicBezTo>
                    <a:pt x="248103" y="79375"/>
                    <a:pt x="246799" y="79375"/>
                    <a:pt x="245495" y="78081"/>
                  </a:cubicBezTo>
                  <a:cubicBezTo>
                    <a:pt x="242887" y="75494"/>
                    <a:pt x="242887" y="70320"/>
                    <a:pt x="245495" y="67733"/>
                  </a:cubicBezTo>
                  <a:cubicBezTo>
                    <a:pt x="266359" y="47037"/>
                    <a:pt x="266359" y="47037"/>
                    <a:pt x="266359" y="47037"/>
                  </a:cubicBezTo>
                  <a:close/>
                  <a:moveTo>
                    <a:pt x="47037" y="47037"/>
                  </a:moveTo>
                  <a:cubicBezTo>
                    <a:pt x="49624" y="44450"/>
                    <a:pt x="53504" y="44450"/>
                    <a:pt x="56091" y="47037"/>
                  </a:cubicBezTo>
                  <a:cubicBezTo>
                    <a:pt x="76788" y="67733"/>
                    <a:pt x="76788" y="67733"/>
                    <a:pt x="76788" y="67733"/>
                  </a:cubicBezTo>
                  <a:cubicBezTo>
                    <a:pt x="79375" y="70320"/>
                    <a:pt x="79375" y="75494"/>
                    <a:pt x="76788" y="78081"/>
                  </a:cubicBezTo>
                  <a:cubicBezTo>
                    <a:pt x="75494" y="79375"/>
                    <a:pt x="74201" y="79375"/>
                    <a:pt x="71614" y="79375"/>
                  </a:cubicBezTo>
                  <a:cubicBezTo>
                    <a:pt x="70320" y="79375"/>
                    <a:pt x="69027" y="79375"/>
                    <a:pt x="67733" y="78081"/>
                  </a:cubicBezTo>
                  <a:cubicBezTo>
                    <a:pt x="47037" y="57385"/>
                    <a:pt x="47037" y="57385"/>
                    <a:pt x="47037" y="57385"/>
                  </a:cubicBezTo>
                  <a:cubicBezTo>
                    <a:pt x="44450" y="54798"/>
                    <a:pt x="44450" y="49624"/>
                    <a:pt x="47037" y="47037"/>
                  </a:cubicBezTo>
                  <a:close/>
                  <a:moveTo>
                    <a:pt x="161925" y="0"/>
                  </a:moveTo>
                  <a:cubicBezTo>
                    <a:pt x="165735" y="0"/>
                    <a:pt x="168275" y="2598"/>
                    <a:pt x="168275" y="6494"/>
                  </a:cubicBezTo>
                  <a:cubicBezTo>
                    <a:pt x="168275" y="36368"/>
                    <a:pt x="168275" y="36368"/>
                    <a:pt x="168275" y="36368"/>
                  </a:cubicBezTo>
                  <a:cubicBezTo>
                    <a:pt x="168275" y="40265"/>
                    <a:pt x="165735" y="42863"/>
                    <a:pt x="161925" y="42863"/>
                  </a:cubicBezTo>
                  <a:cubicBezTo>
                    <a:pt x="158115" y="42863"/>
                    <a:pt x="155575" y="40265"/>
                    <a:pt x="155575" y="36368"/>
                  </a:cubicBezTo>
                  <a:cubicBezTo>
                    <a:pt x="155575" y="6494"/>
                    <a:pt x="155575" y="6494"/>
                    <a:pt x="155575" y="6494"/>
                  </a:cubicBezTo>
                  <a:cubicBezTo>
                    <a:pt x="155575" y="2598"/>
                    <a:pt x="158115" y="0"/>
                    <a:pt x="161925" y="0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010746" y="3869734"/>
              <a:ext cx="2246768" cy="1324404"/>
              <a:chOff x="5969921" y="4384209"/>
              <a:chExt cx="2246768" cy="1324404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5969921" y="4832989"/>
                <a:ext cx="2246768" cy="875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点击输入简要文字内容，文字内容需概括精炼，不用多余的文字修饰。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076950" y="4384209"/>
                <a:ext cx="2032708" cy="4308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121405" y="3137877"/>
              <a:ext cx="2032708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77809" y="1803400"/>
            <a:ext cx="3236384" cy="3949700"/>
            <a:chOff x="4477809" y="1803400"/>
            <a:chExt cx="3236384" cy="3949700"/>
          </a:xfrm>
        </p:grpSpPr>
        <p:sp>
          <p:nvSpPr>
            <p:cNvPr id="19" name="矩形 18"/>
            <p:cNvSpPr/>
            <p:nvPr/>
          </p:nvSpPr>
          <p:spPr>
            <a:xfrm>
              <a:off x="4477809" y="1803400"/>
              <a:ext cx="3236384" cy="3949700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4477809" y="2028319"/>
              <a:ext cx="3236384" cy="3483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statistics-on-laptop_82095"/>
            <p:cNvSpPr>
              <a:spLocks noChangeAspect="1"/>
            </p:cNvSpPr>
            <p:nvPr/>
          </p:nvSpPr>
          <p:spPr bwMode="auto">
            <a:xfrm>
              <a:off x="5715649" y="2263440"/>
              <a:ext cx="760704" cy="701556"/>
            </a:xfrm>
            <a:custGeom>
              <a:avLst/>
              <a:gdLst>
                <a:gd name="connsiteX0" fmla="*/ 75173 w 330497"/>
                <a:gd name="connsiteY0" fmla="*/ 222249 h 304800"/>
                <a:gd name="connsiteX1" fmla="*/ 56870 w 330497"/>
                <a:gd name="connsiteY1" fmla="*/ 239535 h 304800"/>
                <a:gd name="connsiteX2" fmla="*/ 55563 w 330497"/>
                <a:gd name="connsiteY2" fmla="*/ 242005 h 304800"/>
                <a:gd name="connsiteX3" fmla="*/ 58178 w 330497"/>
                <a:gd name="connsiteY3" fmla="*/ 243240 h 304800"/>
                <a:gd name="connsiteX4" fmla="*/ 67329 w 330497"/>
                <a:gd name="connsiteY4" fmla="*/ 244474 h 304800"/>
                <a:gd name="connsiteX5" fmla="*/ 72559 w 330497"/>
                <a:gd name="connsiteY5" fmla="*/ 240770 h 304800"/>
                <a:gd name="connsiteX6" fmla="*/ 77788 w 330497"/>
                <a:gd name="connsiteY6" fmla="*/ 225953 h 304800"/>
                <a:gd name="connsiteX7" fmla="*/ 77788 w 330497"/>
                <a:gd name="connsiteY7" fmla="*/ 223484 h 304800"/>
                <a:gd name="connsiteX8" fmla="*/ 76481 w 330497"/>
                <a:gd name="connsiteY8" fmla="*/ 222249 h 304800"/>
                <a:gd name="connsiteX9" fmla="*/ 75173 w 330497"/>
                <a:gd name="connsiteY9" fmla="*/ 222249 h 304800"/>
                <a:gd name="connsiteX10" fmla="*/ 226286 w 330497"/>
                <a:gd name="connsiteY10" fmla="*/ 209549 h 304800"/>
                <a:gd name="connsiteX11" fmla="*/ 221258 w 330497"/>
                <a:gd name="connsiteY11" fmla="*/ 213461 h 304800"/>
                <a:gd name="connsiteX12" fmla="*/ 221258 w 330497"/>
                <a:gd name="connsiteY12" fmla="*/ 216069 h 304800"/>
                <a:gd name="connsiteX13" fmla="*/ 220002 w 330497"/>
                <a:gd name="connsiteY13" fmla="*/ 222589 h 304800"/>
                <a:gd name="connsiteX14" fmla="*/ 225029 w 330497"/>
                <a:gd name="connsiteY14" fmla="*/ 223893 h 304800"/>
                <a:gd name="connsiteX15" fmla="*/ 226286 w 330497"/>
                <a:gd name="connsiteY15" fmla="*/ 229110 h 304800"/>
                <a:gd name="connsiteX16" fmla="*/ 218745 w 330497"/>
                <a:gd name="connsiteY16" fmla="*/ 233022 h 304800"/>
                <a:gd name="connsiteX17" fmla="*/ 220002 w 330497"/>
                <a:gd name="connsiteY17" fmla="*/ 236934 h 304800"/>
                <a:gd name="connsiteX18" fmla="*/ 226286 w 330497"/>
                <a:gd name="connsiteY18" fmla="*/ 240846 h 304800"/>
                <a:gd name="connsiteX19" fmla="*/ 222515 w 330497"/>
                <a:gd name="connsiteY19" fmla="*/ 247366 h 304800"/>
                <a:gd name="connsiteX20" fmla="*/ 217488 w 330497"/>
                <a:gd name="connsiteY20" fmla="*/ 252582 h 304800"/>
                <a:gd name="connsiteX21" fmla="*/ 217488 w 330497"/>
                <a:gd name="connsiteY21" fmla="*/ 253886 h 304800"/>
                <a:gd name="connsiteX22" fmla="*/ 218745 w 330497"/>
                <a:gd name="connsiteY22" fmla="*/ 253886 h 304800"/>
                <a:gd name="connsiteX23" fmla="*/ 222515 w 330497"/>
                <a:gd name="connsiteY23" fmla="*/ 252582 h 304800"/>
                <a:gd name="connsiteX24" fmla="*/ 226286 w 330497"/>
                <a:gd name="connsiteY24" fmla="*/ 253886 h 304800"/>
                <a:gd name="connsiteX25" fmla="*/ 226286 w 330497"/>
                <a:gd name="connsiteY25" fmla="*/ 259102 h 304800"/>
                <a:gd name="connsiteX26" fmla="*/ 222515 w 330497"/>
                <a:gd name="connsiteY26" fmla="*/ 265622 h 304800"/>
                <a:gd name="connsiteX27" fmla="*/ 221258 w 330497"/>
                <a:gd name="connsiteY27" fmla="*/ 276054 h 304800"/>
                <a:gd name="connsiteX28" fmla="*/ 223772 w 330497"/>
                <a:gd name="connsiteY28" fmla="*/ 282574 h 304800"/>
                <a:gd name="connsiteX29" fmla="*/ 225029 w 330497"/>
                <a:gd name="connsiteY29" fmla="*/ 282574 h 304800"/>
                <a:gd name="connsiteX30" fmla="*/ 230056 w 330497"/>
                <a:gd name="connsiteY30" fmla="*/ 266926 h 304800"/>
                <a:gd name="connsiteX31" fmla="*/ 237597 w 330497"/>
                <a:gd name="connsiteY31" fmla="*/ 261710 h 304800"/>
                <a:gd name="connsiteX32" fmla="*/ 240110 w 330497"/>
                <a:gd name="connsiteY32" fmla="*/ 264318 h 304800"/>
                <a:gd name="connsiteX33" fmla="*/ 245137 w 330497"/>
                <a:gd name="connsiteY33" fmla="*/ 268230 h 304800"/>
                <a:gd name="connsiteX34" fmla="*/ 247651 w 330497"/>
                <a:gd name="connsiteY34" fmla="*/ 268230 h 304800"/>
                <a:gd name="connsiteX35" fmla="*/ 247651 w 330497"/>
                <a:gd name="connsiteY35" fmla="*/ 266926 h 304800"/>
                <a:gd name="connsiteX36" fmla="*/ 246394 w 330497"/>
                <a:gd name="connsiteY36" fmla="*/ 263014 h 304800"/>
                <a:gd name="connsiteX37" fmla="*/ 236340 w 330497"/>
                <a:gd name="connsiteY37" fmla="*/ 218677 h 304800"/>
                <a:gd name="connsiteX38" fmla="*/ 232569 w 330497"/>
                <a:gd name="connsiteY38" fmla="*/ 209549 h 304800"/>
                <a:gd name="connsiteX39" fmla="*/ 231313 w 330497"/>
                <a:gd name="connsiteY39" fmla="*/ 209549 h 304800"/>
                <a:gd name="connsiteX40" fmla="*/ 226286 w 330497"/>
                <a:gd name="connsiteY40" fmla="*/ 209549 h 304800"/>
                <a:gd name="connsiteX41" fmla="*/ 245475 w 330497"/>
                <a:gd name="connsiteY41" fmla="*/ 204787 h 304800"/>
                <a:gd name="connsiteX42" fmla="*/ 244182 w 330497"/>
                <a:gd name="connsiteY42" fmla="*/ 206082 h 304800"/>
                <a:gd name="connsiteX43" fmla="*/ 245475 w 330497"/>
                <a:gd name="connsiteY43" fmla="*/ 215148 h 304800"/>
                <a:gd name="connsiteX44" fmla="*/ 248062 w 330497"/>
                <a:gd name="connsiteY44" fmla="*/ 221623 h 304800"/>
                <a:gd name="connsiteX45" fmla="*/ 254530 w 330497"/>
                <a:gd name="connsiteY45" fmla="*/ 248820 h 304800"/>
                <a:gd name="connsiteX46" fmla="*/ 255823 w 330497"/>
                <a:gd name="connsiteY46" fmla="*/ 252705 h 304800"/>
                <a:gd name="connsiteX47" fmla="*/ 257117 w 330497"/>
                <a:gd name="connsiteY47" fmla="*/ 254000 h 304800"/>
                <a:gd name="connsiteX48" fmla="*/ 258410 w 330497"/>
                <a:gd name="connsiteY48" fmla="*/ 252705 h 304800"/>
                <a:gd name="connsiteX49" fmla="*/ 259704 w 330497"/>
                <a:gd name="connsiteY49" fmla="*/ 247525 h 304800"/>
                <a:gd name="connsiteX50" fmla="*/ 267465 w 330497"/>
                <a:gd name="connsiteY50" fmla="*/ 241049 h 304800"/>
                <a:gd name="connsiteX51" fmla="*/ 272639 w 330497"/>
                <a:gd name="connsiteY51" fmla="*/ 242345 h 304800"/>
                <a:gd name="connsiteX52" fmla="*/ 276520 w 330497"/>
                <a:gd name="connsiteY52" fmla="*/ 242345 h 304800"/>
                <a:gd name="connsiteX53" fmla="*/ 273932 w 330497"/>
                <a:gd name="connsiteY53" fmla="*/ 238459 h 304800"/>
                <a:gd name="connsiteX54" fmla="*/ 268758 w 330497"/>
                <a:gd name="connsiteY54" fmla="*/ 233279 h 304800"/>
                <a:gd name="connsiteX55" fmla="*/ 250649 w 330497"/>
                <a:gd name="connsiteY55" fmla="*/ 211263 h 304800"/>
                <a:gd name="connsiteX56" fmla="*/ 246769 w 330497"/>
                <a:gd name="connsiteY56" fmla="*/ 204787 h 304800"/>
                <a:gd name="connsiteX57" fmla="*/ 245475 w 330497"/>
                <a:gd name="connsiteY57" fmla="*/ 204787 h 304800"/>
                <a:gd name="connsiteX58" fmla="*/ 63501 w 330497"/>
                <a:gd name="connsiteY58" fmla="*/ 191786 h 304800"/>
                <a:gd name="connsiteX59" fmla="*/ 38822 w 330497"/>
                <a:gd name="connsiteY59" fmla="*/ 193074 h 304800"/>
                <a:gd name="connsiteX60" fmla="*/ 31029 w 330497"/>
                <a:gd name="connsiteY60" fmla="*/ 198222 h 304800"/>
                <a:gd name="connsiteX61" fmla="*/ 20638 w 330497"/>
                <a:gd name="connsiteY61" fmla="*/ 226540 h 304800"/>
                <a:gd name="connsiteX62" fmla="*/ 28431 w 330497"/>
                <a:gd name="connsiteY62" fmla="*/ 260006 h 304800"/>
                <a:gd name="connsiteX63" fmla="*/ 37523 w 330497"/>
                <a:gd name="connsiteY63" fmla="*/ 271590 h 304800"/>
                <a:gd name="connsiteX64" fmla="*/ 79087 w 330497"/>
                <a:gd name="connsiteY64" fmla="*/ 284462 h 304800"/>
                <a:gd name="connsiteX65" fmla="*/ 82984 w 330497"/>
                <a:gd name="connsiteY65" fmla="*/ 284462 h 304800"/>
                <a:gd name="connsiteX66" fmla="*/ 99869 w 330497"/>
                <a:gd name="connsiteY66" fmla="*/ 275452 h 304800"/>
                <a:gd name="connsiteX67" fmla="*/ 108961 w 330497"/>
                <a:gd name="connsiteY67" fmla="*/ 266442 h 304800"/>
                <a:gd name="connsiteX68" fmla="*/ 119352 w 330497"/>
                <a:gd name="connsiteY68" fmla="*/ 240699 h 304800"/>
                <a:gd name="connsiteX69" fmla="*/ 118053 w 330497"/>
                <a:gd name="connsiteY69" fmla="*/ 230401 h 304800"/>
                <a:gd name="connsiteX70" fmla="*/ 118053 w 330497"/>
                <a:gd name="connsiteY70" fmla="*/ 229114 h 304800"/>
                <a:gd name="connsiteX71" fmla="*/ 115455 w 330497"/>
                <a:gd name="connsiteY71" fmla="*/ 230401 h 304800"/>
                <a:gd name="connsiteX72" fmla="*/ 111559 w 330497"/>
                <a:gd name="connsiteY72" fmla="*/ 235550 h 304800"/>
                <a:gd name="connsiteX73" fmla="*/ 92076 w 330497"/>
                <a:gd name="connsiteY73" fmla="*/ 254857 h 304800"/>
                <a:gd name="connsiteX74" fmla="*/ 69995 w 330497"/>
                <a:gd name="connsiteY74" fmla="*/ 260006 h 304800"/>
                <a:gd name="connsiteX75" fmla="*/ 64800 w 330497"/>
                <a:gd name="connsiteY75" fmla="*/ 260006 h 304800"/>
                <a:gd name="connsiteX76" fmla="*/ 51811 w 330497"/>
                <a:gd name="connsiteY76" fmla="*/ 258719 h 304800"/>
                <a:gd name="connsiteX77" fmla="*/ 40121 w 330497"/>
                <a:gd name="connsiteY77" fmla="*/ 249709 h 304800"/>
                <a:gd name="connsiteX78" fmla="*/ 38822 w 330497"/>
                <a:gd name="connsiteY78" fmla="*/ 248422 h 304800"/>
                <a:gd name="connsiteX79" fmla="*/ 34926 w 330497"/>
                <a:gd name="connsiteY79" fmla="*/ 241986 h 304800"/>
                <a:gd name="connsiteX80" fmla="*/ 40121 w 330497"/>
                <a:gd name="connsiteY80" fmla="*/ 230401 h 304800"/>
                <a:gd name="connsiteX81" fmla="*/ 58305 w 330497"/>
                <a:gd name="connsiteY81" fmla="*/ 214955 h 304800"/>
                <a:gd name="connsiteX82" fmla="*/ 68696 w 330497"/>
                <a:gd name="connsiteY82" fmla="*/ 205945 h 304800"/>
                <a:gd name="connsiteX83" fmla="*/ 69995 w 330497"/>
                <a:gd name="connsiteY83" fmla="*/ 200797 h 304800"/>
                <a:gd name="connsiteX84" fmla="*/ 67397 w 330497"/>
                <a:gd name="connsiteY84" fmla="*/ 194361 h 304800"/>
                <a:gd name="connsiteX85" fmla="*/ 63501 w 330497"/>
                <a:gd name="connsiteY85" fmla="*/ 191786 h 304800"/>
                <a:gd name="connsiteX86" fmla="*/ 231942 w 330497"/>
                <a:gd name="connsiteY86" fmla="*/ 166687 h 304800"/>
                <a:gd name="connsiteX87" fmla="*/ 218574 w 330497"/>
                <a:gd name="connsiteY87" fmla="*/ 177967 h 304800"/>
                <a:gd name="connsiteX88" fmla="*/ 217237 w 330497"/>
                <a:gd name="connsiteY88" fmla="*/ 184234 h 304800"/>
                <a:gd name="connsiteX89" fmla="*/ 221247 w 330497"/>
                <a:gd name="connsiteY89" fmla="*/ 180474 h 304800"/>
                <a:gd name="connsiteX90" fmla="*/ 226595 w 330497"/>
                <a:gd name="connsiteY90" fmla="*/ 180474 h 304800"/>
                <a:gd name="connsiteX91" fmla="*/ 227932 w 330497"/>
                <a:gd name="connsiteY91" fmla="*/ 182980 h 304800"/>
                <a:gd name="connsiteX92" fmla="*/ 230605 w 330497"/>
                <a:gd name="connsiteY92" fmla="*/ 189247 h 304800"/>
                <a:gd name="connsiteX93" fmla="*/ 233279 w 330497"/>
                <a:gd name="connsiteY93" fmla="*/ 189247 h 304800"/>
                <a:gd name="connsiteX94" fmla="*/ 241300 w 330497"/>
                <a:gd name="connsiteY94" fmla="*/ 176714 h 304800"/>
                <a:gd name="connsiteX95" fmla="*/ 233279 w 330497"/>
                <a:gd name="connsiteY95" fmla="*/ 166687 h 304800"/>
                <a:gd name="connsiteX96" fmla="*/ 231942 w 330497"/>
                <a:gd name="connsiteY96" fmla="*/ 166687 h 304800"/>
                <a:gd name="connsiteX97" fmla="*/ 173526 w 330497"/>
                <a:gd name="connsiteY97" fmla="*/ 155277 h 304800"/>
                <a:gd name="connsiteX98" fmla="*/ 160704 w 330497"/>
                <a:gd name="connsiteY98" fmla="*/ 165596 h 304800"/>
                <a:gd name="connsiteX99" fmla="*/ 129931 w 330497"/>
                <a:gd name="connsiteY99" fmla="*/ 183654 h 304800"/>
                <a:gd name="connsiteX100" fmla="*/ 124802 w 330497"/>
                <a:gd name="connsiteY100" fmla="*/ 187523 h 304800"/>
                <a:gd name="connsiteX101" fmla="*/ 123520 w 330497"/>
                <a:gd name="connsiteY101" fmla="*/ 190103 h 304800"/>
                <a:gd name="connsiteX102" fmla="*/ 126085 w 330497"/>
                <a:gd name="connsiteY102" fmla="*/ 193972 h 304800"/>
                <a:gd name="connsiteX103" fmla="*/ 137625 w 330497"/>
                <a:gd name="connsiteY103" fmla="*/ 222349 h 304800"/>
                <a:gd name="connsiteX104" fmla="*/ 138907 w 330497"/>
                <a:gd name="connsiteY104" fmla="*/ 233958 h 304800"/>
                <a:gd name="connsiteX105" fmla="*/ 140189 w 330497"/>
                <a:gd name="connsiteY105" fmla="*/ 236537 h 304800"/>
                <a:gd name="connsiteX106" fmla="*/ 142753 w 330497"/>
                <a:gd name="connsiteY106" fmla="*/ 235247 h 304800"/>
                <a:gd name="connsiteX107" fmla="*/ 149164 w 330497"/>
                <a:gd name="connsiteY107" fmla="*/ 226218 h 304800"/>
                <a:gd name="connsiteX108" fmla="*/ 161987 w 330497"/>
                <a:gd name="connsiteY108" fmla="*/ 212030 h 304800"/>
                <a:gd name="connsiteX109" fmla="*/ 170962 w 330497"/>
                <a:gd name="connsiteY109" fmla="*/ 201711 h 304800"/>
                <a:gd name="connsiteX110" fmla="*/ 178655 w 330497"/>
                <a:gd name="connsiteY110" fmla="*/ 193972 h 304800"/>
                <a:gd name="connsiteX111" fmla="*/ 186349 w 330497"/>
                <a:gd name="connsiteY111" fmla="*/ 186233 h 304800"/>
                <a:gd name="connsiteX112" fmla="*/ 188913 w 330497"/>
                <a:gd name="connsiteY112" fmla="*/ 183654 h 304800"/>
                <a:gd name="connsiteX113" fmla="*/ 187631 w 330497"/>
                <a:gd name="connsiteY113" fmla="*/ 182364 h 304800"/>
                <a:gd name="connsiteX114" fmla="*/ 179937 w 330497"/>
                <a:gd name="connsiteY114" fmla="*/ 159147 h 304800"/>
                <a:gd name="connsiteX115" fmla="*/ 177373 w 330497"/>
                <a:gd name="connsiteY115" fmla="*/ 156567 h 304800"/>
                <a:gd name="connsiteX116" fmla="*/ 173526 w 330497"/>
                <a:gd name="connsiteY116" fmla="*/ 155277 h 304800"/>
                <a:gd name="connsiteX117" fmla="*/ 196118 w 330497"/>
                <a:gd name="connsiteY117" fmla="*/ 139382 h 304800"/>
                <a:gd name="connsiteX118" fmla="*/ 193431 w 330497"/>
                <a:gd name="connsiteY118" fmla="*/ 145732 h 304800"/>
                <a:gd name="connsiteX119" fmla="*/ 204178 w 330497"/>
                <a:gd name="connsiteY119" fmla="*/ 160972 h 304800"/>
                <a:gd name="connsiteX120" fmla="*/ 205521 w 330497"/>
                <a:gd name="connsiteY120" fmla="*/ 163512 h 304800"/>
                <a:gd name="connsiteX121" fmla="*/ 206864 w 330497"/>
                <a:gd name="connsiteY121" fmla="*/ 163512 h 304800"/>
                <a:gd name="connsiteX122" fmla="*/ 209551 w 330497"/>
                <a:gd name="connsiteY122" fmla="*/ 160972 h 304800"/>
                <a:gd name="connsiteX123" fmla="*/ 208208 w 330497"/>
                <a:gd name="connsiteY123" fmla="*/ 157162 h 304800"/>
                <a:gd name="connsiteX124" fmla="*/ 197461 w 330497"/>
                <a:gd name="connsiteY124" fmla="*/ 139382 h 304800"/>
                <a:gd name="connsiteX125" fmla="*/ 196118 w 330497"/>
                <a:gd name="connsiteY125" fmla="*/ 139382 h 304800"/>
                <a:gd name="connsiteX126" fmla="*/ 204470 w 330497"/>
                <a:gd name="connsiteY126" fmla="*/ 131762 h 304800"/>
                <a:gd name="connsiteX127" fmla="*/ 203200 w 330497"/>
                <a:gd name="connsiteY127" fmla="*/ 132896 h 304800"/>
                <a:gd name="connsiteX128" fmla="*/ 207010 w 330497"/>
                <a:gd name="connsiteY128" fmla="*/ 135164 h 304800"/>
                <a:gd name="connsiteX129" fmla="*/ 205740 w 330497"/>
                <a:gd name="connsiteY129" fmla="*/ 131762 h 304800"/>
                <a:gd name="connsiteX130" fmla="*/ 204470 w 330497"/>
                <a:gd name="connsiteY130" fmla="*/ 131762 h 304800"/>
                <a:gd name="connsiteX131" fmla="*/ 138936 w 330497"/>
                <a:gd name="connsiteY131" fmla="*/ 117474 h 304800"/>
                <a:gd name="connsiteX132" fmla="*/ 136349 w 330497"/>
                <a:gd name="connsiteY132" fmla="*/ 118784 h 304800"/>
                <a:gd name="connsiteX133" fmla="*/ 126001 w 330497"/>
                <a:gd name="connsiteY133" fmla="*/ 126642 h 304800"/>
                <a:gd name="connsiteX134" fmla="*/ 60031 w 330497"/>
                <a:gd name="connsiteY134" fmla="*/ 172481 h 304800"/>
                <a:gd name="connsiteX135" fmla="*/ 58738 w 330497"/>
                <a:gd name="connsiteY135" fmla="*/ 173791 h 304800"/>
                <a:gd name="connsiteX136" fmla="*/ 60031 w 330497"/>
                <a:gd name="connsiteY136" fmla="*/ 173791 h 304800"/>
                <a:gd name="connsiteX137" fmla="*/ 63912 w 330497"/>
                <a:gd name="connsiteY137" fmla="*/ 173791 h 304800"/>
                <a:gd name="connsiteX138" fmla="*/ 78141 w 330497"/>
                <a:gd name="connsiteY138" fmla="*/ 182959 h 304800"/>
                <a:gd name="connsiteX139" fmla="*/ 82021 w 330497"/>
                <a:gd name="connsiteY139" fmla="*/ 188197 h 304800"/>
                <a:gd name="connsiteX140" fmla="*/ 94956 w 330497"/>
                <a:gd name="connsiteY140" fmla="*/ 214391 h 304800"/>
                <a:gd name="connsiteX141" fmla="*/ 96250 w 330497"/>
                <a:gd name="connsiteY141" fmla="*/ 222249 h 304800"/>
                <a:gd name="connsiteX142" fmla="*/ 102718 w 330497"/>
                <a:gd name="connsiteY142" fmla="*/ 217010 h 304800"/>
                <a:gd name="connsiteX143" fmla="*/ 109185 w 330497"/>
                <a:gd name="connsiteY143" fmla="*/ 209152 h 304800"/>
                <a:gd name="connsiteX144" fmla="*/ 110479 w 330497"/>
                <a:gd name="connsiteY144" fmla="*/ 205223 h 304800"/>
                <a:gd name="connsiteX145" fmla="*/ 97544 w 330497"/>
                <a:gd name="connsiteY145" fmla="*/ 192126 h 304800"/>
                <a:gd name="connsiteX146" fmla="*/ 96250 w 330497"/>
                <a:gd name="connsiteY146" fmla="*/ 188197 h 304800"/>
                <a:gd name="connsiteX147" fmla="*/ 102718 w 330497"/>
                <a:gd name="connsiteY147" fmla="*/ 180339 h 304800"/>
                <a:gd name="connsiteX148" fmla="*/ 115653 w 330497"/>
                <a:gd name="connsiteY148" fmla="*/ 175100 h 304800"/>
                <a:gd name="connsiteX149" fmla="*/ 124707 w 330497"/>
                <a:gd name="connsiteY149" fmla="*/ 169862 h 304800"/>
                <a:gd name="connsiteX150" fmla="*/ 140230 w 330497"/>
                <a:gd name="connsiteY150" fmla="*/ 160694 h 304800"/>
                <a:gd name="connsiteX151" fmla="*/ 162219 w 330497"/>
                <a:gd name="connsiteY151" fmla="*/ 141049 h 304800"/>
                <a:gd name="connsiteX152" fmla="*/ 163513 w 330497"/>
                <a:gd name="connsiteY152" fmla="*/ 138429 h 304800"/>
                <a:gd name="connsiteX153" fmla="*/ 140230 w 330497"/>
                <a:gd name="connsiteY153" fmla="*/ 118784 h 304800"/>
                <a:gd name="connsiteX154" fmla="*/ 138936 w 330497"/>
                <a:gd name="connsiteY154" fmla="*/ 117474 h 304800"/>
                <a:gd name="connsiteX155" fmla="*/ 219220 w 330497"/>
                <a:gd name="connsiteY155" fmla="*/ 115887 h 304800"/>
                <a:gd name="connsiteX156" fmla="*/ 212725 w 330497"/>
                <a:gd name="connsiteY156" fmla="*/ 122382 h 304800"/>
                <a:gd name="connsiteX157" fmla="*/ 215323 w 330497"/>
                <a:gd name="connsiteY157" fmla="*/ 126278 h 304800"/>
                <a:gd name="connsiteX158" fmla="*/ 220518 w 330497"/>
                <a:gd name="connsiteY158" fmla="*/ 134071 h 304800"/>
                <a:gd name="connsiteX159" fmla="*/ 224415 w 330497"/>
                <a:gd name="connsiteY159" fmla="*/ 143163 h 304800"/>
                <a:gd name="connsiteX160" fmla="*/ 225714 w 330497"/>
                <a:gd name="connsiteY160" fmla="*/ 144462 h 304800"/>
                <a:gd name="connsiteX161" fmla="*/ 227013 w 330497"/>
                <a:gd name="connsiteY161" fmla="*/ 141865 h 304800"/>
                <a:gd name="connsiteX162" fmla="*/ 221817 w 330497"/>
                <a:gd name="connsiteY162" fmla="*/ 117186 h 304800"/>
                <a:gd name="connsiteX163" fmla="*/ 220518 w 330497"/>
                <a:gd name="connsiteY163" fmla="*/ 115887 h 304800"/>
                <a:gd name="connsiteX164" fmla="*/ 219220 w 330497"/>
                <a:gd name="connsiteY164" fmla="*/ 115887 h 304800"/>
                <a:gd name="connsiteX165" fmla="*/ 206375 w 330497"/>
                <a:gd name="connsiteY165" fmla="*/ 96837 h 304800"/>
                <a:gd name="connsiteX166" fmla="*/ 206375 w 330497"/>
                <a:gd name="connsiteY166" fmla="*/ 98425 h 304800"/>
                <a:gd name="connsiteX167" fmla="*/ 207169 w 330497"/>
                <a:gd name="connsiteY167" fmla="*/ 101600 h 304800"/>
                <a:gd name="connsiteX168" fmla="*/ 207963 w 330497"/>
                <a:gd name="connsiteY168" fmla="*/ 101600 h 304800"/>
                <a:gd name="connsiteX169" fmla="*/ 207963 w 330497"/>
                <a:gd name="connsiteY169" fmla="*/ 100013 h 304800"/>
                <a:gd name="connsiteX170" fmla="*/ 207169 w 330497"/>
                <a:gd name="connsiteY170" fmla="*/ 98425 h 304800"/>
                <a:gd name="connsiteX171" fmla="*/ 206375 w 330497"/>
                <a:gd name="connsiteY171" fmla="*/ 96837 h 304800"/>
                <a:gd name="connsiteX172" fmla="*/ 307146 w 330497"/>
                <a:gd name="connsiteY172" fmla="*/ 28272 h 304800"/>
                <a:gd name="connsiteX173" fmla="*/ 303262 w 330497"/>
                <a:gd name="connsiteY173" fmla="*/ 33413 h 304800"/>
                <a:gd name="connsiteX174" fmla="*/ 261841 w 330497"/>
                <a:gd name="connsiteY174" fmla="*/ 74537 h 304800"/>
                <a:gd name="connsiteX175" fmla="*/ 235952 w 330497"/>
                <a:gd name="connsiteY175" fmla="*/ 98954 h 304800"/>
                <a:gd name="connsiteX176" fmla="*/ 234657 w 330497"/>
                <a:gd name="connsiteY176" fmla="*/ 105380 h 304800"/>
                <a:gd name="connsiteX177" fmla="*/ 243718 w 330497"/>
                <a:gd name="connsiteY177" fmla="*/ 133652 h 304800"/>
                <a:gd name="connsiteX178" fmla="*/ 246307 w 330497"/>
                <a:gd name="connsiteY178" fmla="*/ 134937 h 304800"/>
                <a:gd name="connsiteX179" fmla="*/ 250191 w 330497"/>
                <a:gd name="connsiteY179" fmla="*/ 131082 h 304800"/>
                <a:gd name="connsiteX180" fmla="*/ 300673 w 330497"/>
                <a:gd name="connsiteY180" fmla="*/ 97669 h 304800"/>
                <a:gd name="connsiteX181" fmla="*/ 313618 w 330497"/>
                <a:gd name="connsiteY181" fmla="*/ 89958 h 304800"/>
                <a:gd name="connsiteX182" fmla="*/ 317501 w 330497"/>
                <a:gd name="connsiteY182" fmla="*/ 82247 h 304800"/>
                <a:gd name="connsiteX183" fmla="*/ 317501 w 330497"/>
                <a:gd name="connsiteY183" fmla="*/ 74537 h 304800"/>
                <a:gd name="connsiteX184" fmla="*/ 316207 w 330497"/>
                <a:gd name="connsiteY184" fmla="*/ 61685 h 304800"/>
                <a:gd name="connsiteX185" fmla="*/ 311029 w 330497"/>
                <a:gd name="connsiteY185" fmla="*/ 33413 h 304800"/>
                <a:gd name="connsiteX186" fmla="*/ 309734 w 330497"/>
                <a:gd name="connsiteY186" fmla="*/ 28272 h 304800"/>
                <a:gd name="connsiteX187" fmla="*/ 307146 w 330497"/>
                <a:gd name="connsiteY187" fmla="*/ 28272 h 304800"/>
                <a:gd name="connsiteX188" fmla="*/ 228600 w 330497"/>
                <a:gd name="connsiteY188" fmla="*/ 17173 h 304800"/>
                <a:gd name="connsiteX189" fmla="*/ 220861 w 330497"/>
                <a:gd name="connsiteY189" fmla="*/ 22368 h 304800"/>
                <a:gd name="connsiteX190" fmla="*/ 216991 w 330497"/>
                <a:gd name="connsiteY190" fmla="*/ 27564 h 304800"/>
                <a:gd name="connsiteX191" fmla="*/ 211832 w 330497"/>
                <a:gd name="connsiteY191" fmla="*/ 34058 h 304800"/>
                <a:gd name="connsiteX192" fmla="*/ 201513 w 330497"/>
                <a:gd name="connsiteY192" fmla="*/ 50944 h 304800"/>
                <a:gd name="connsiteX193" fmla="*/ 192484 w 330497"/>
                <a:gd name="connsiteY193" fmla="*/ 63933 h 304800"/>
                <a:gd name="connsiteX194" fmla="*/ 188615 w 330497"/>
                <a:gd name="connsiteY194" fmla="*/ 67829 h 304800"/>
                <a:gd name="connsiteX195" fmla="*/ 188615 w 330497"/>
                <a:gd name="connsiteY195" fmla="*/ 70427 h 304800"/>
                <a:gd name="connsiteX196" fmla="*/ 219571 w 330497"/>
                <a:gd name="connsiteY196" fmla="*/ 86013 h 304800"/>
                <a:gd name="connsiteX197" fmla="*/ 223441 w 330497"/>
                <a:gd name="connsiteY197" fmla="*/ 86013 h 304800"/>
                <a:gd name="connsiteX198" fmla="*/ 226020 w 330497"/>
                <a:gd name="connsiteY198" fmla="*/ 84715 h 304800"/>
                <a:gd name="connsiteX199" fmla="*/ 267295 w 330497"/>
                <a:gd name="connsiteY199" fmla="*/ 45748 h 304800"/>
                <a:gd name="connsiteX200" fmla="*/ 268585 w 330497"/>
                <a:gd name="connsiteY200" fmla="*/ 39254 h 304800"/>
                <a:gd name="connsiteX201" fmla="*/ 228600 w 330497"/>
                <a:gd name="connsiteY201" fmla="*/ 17173 h 304800"/>
                <a:gd name="connsiteX202" fmla="*/ 223344 w 330497"/>
                <a:gd name="connsiteY202" fmla="*/ 0 h 304800"/>
                <a:gd name="connsiteX203" fmla="*/ 233672 w 330497"/>
                <a:gd name="connsiteY203" fmla="*/ 1297 h 304800"/>
                <a:gd name="connsiteX204" fmla="*/ 246582 w 330497"/>
                <a:gd name="connsiteY204" fmla="*/ 3891 h 304800"/>
                <a:gd name="connsiteX205" fmla="*/ 281439 w 330497"/>
                <a:gd name="connsiteY205" fmla="*/ 27238 h 304800"/>
                <a:gd name="connsiteX206" fmla="*/ 285312 w 330497"/>
                <a:gd name="connsiteY206" fmla="*/ 27238 h 304800"/>
                <a:gd name="connsiteX207" fmla="*/ 300804 w 330497"/>
                <a:gd name="connsiteY207" fmla="*/ 11673 h 304800"/>
                <a:gd name="connsiteX208" fmla="*/ 315005 w 330497"/>
                <a:gd name="connsiteY208" fmla="*/ 12970 h 304800"/>
                <a:gd name="connsiteX209" fmla="*/ 318878 w 330497"/>
                <a:gd name="connsiteY209" fmla="*/ 22049 h 304800"/>
                <a:gd name="connsiteX210" fmla="*/ 329206 w 330497"/>
                <a:gd name="connsiteY210" fmla="*/ 71336 h 304800"/>
                <a:gd name="connsiteX211" fmla="*/ 329206 w 330497"/>
                <a:gd name="connsiteY211" fmla="*/ 75227 h 304800"/>
                <a:gd name="connsiteX212" fmla="*/ 330497 w 330497"/>
                <a:gd name="connsiteY212" fmla="*/ 89495 h 304800"/>
                <a:gd name="connsiteX213" fmla="*/ 327915 w 330497"/>
                <a:gd name="connsiteY213" fmla="*/ 101168 h 304800"/>
                <a:gd name="connsiteX214" fmla="*/ 325333 w 330497"/>
                <a:gd name="connsiteY214" fmla="*/ 103762 h 304800"/>
                <a:gd name="connsiteX215" fmla="*/ 316296 w 330497"/>
                <a:gd name="connsiteY215" fmla="*/ 108950 h 304800"/>
                <a:gd name="connsiteX216" fmla="*/ 305968 w 330497"/>
                <a:gd name="connsiteY216" fmla="*/ 114138 h 304800"/>
                <a:gd name="connsiteX217" fmla="*/ 277566 w 330497"/>
                <a:gd name="connsiteY217" fmla="*/ 127108 h 304800"/>
                <a:gd name="connsiteX218" fmla="*/ 247873 w 330497"/>
                <a:gd name="connsiteY218" fmla="*/ 151752 h 304800"/>
                <a:gd name="connsiteX219" fmla="*/ 246582 w 330497"/>
                <a:gd name="connsiteY219" fmla="*/ 155643 h 304800"/>
                <a:gd name="connsiteX220" fmla="*/ 249164 w 330497"/>
                <a:gd name="connsiteY220" fmla="*/ 158237 h 304800"/>
                <a:gd name="connsiteX221" fmla="*/ 253037 w 330497"/>
                <a:gd name="connsiteY221" fmla="*/ 175098 h 304800"/>
                <a:gd name="connsiteX222" fmla="*/ 251746 w 330497"/>
                <a:gd name="connsiteY222" fmla="*/ 186771 h 304800"/>
                <a:gd name="connsiteX223" fmla="*/ 253037 w 330497"/>
                <a:gd name="connsiteY223" fmla="*/ 197147 h 304800"/>
                <a:gd name="connsiteX224" fmla="*/ 273693 w 330497"/>
                <a:gd name="connsiteY224" fmla="*/ 223088 h 304800"/>
                <a:gd name="connsiteX225" fmla="*/ 293058 w 330497"/>
                <a:gd name="connsiteY225" fmla="*/ 239949 h 304800"/>
                <a:gd name="connsiteX226" fmla="*/ 295640 w 330497"/>
                <a:gd name="connsiteY226" fmla="*/ 242543 h 304800"/>
                <a:gd name="connsiteX227" fmla="*/ 296931 w 330497"/>
                <a:gd name="connsiteY227" fmla="*/ 250325 h 304800"/>
                <a:gd name="connsiteX228" fmla="*/ 293058 w 330497"/>
                <a:gd name="connsiteY228" fmla="*/ 252919 h 304800"/>
                <a:gd name="connsiteX229" fmla="*/ 280148 w 330497"/>
                <a:gd name="connsiteY229" fmla="*/ 254216 h 304800"/>
                <a:gd name="connsiteX230" fmla="*/ 273693 w 330497"/>
                <a:gd name="connsiteY230" fmla="*/ 255513 h 304800"/>
                <a:gd name="connsiteX231" fmla="*/ 274984 w 330497"/>
                <a:gd name="connsiteY231" fmla="*/ 260702 h 304800"/>
                <a:gd name="connsiteX232" fmla="*/ 265947 w 330497"/>
                <a:gd name="connsiteY232" fmla="*/ 268484 h 304800"/>
                <a:gd name="connsiteX233" fmla="*/ 263365 w 330497"/>
                <a:gd name="connsiteY233" fmla="*/ 268484 h 304800"/>
                <a:gd name="connsiteX234" fmla="*/ 262074 w 330497"/>
                <a:gd name="connsiteY234" fmla="*/ 269781 h 304800"/>
                <a:gd name="connsiteX235" fmla="*/ 264656 w 330497"/>
                <a:gd name="connsiteY235" fmla="*/ 273672 h 304800"/>
                <a:gd name="connsiteX236" fmla="*/ 265947 w 330497"/>
                <a:gd name="connsiteY236" fmla="*/ 284048 h 304800"/>
                <a:gd name="connsiteX237" fmla="*/ 255619 w 330497"/>
                <a:gd name="connsiteY237" fmla="*/ 287939 h 304800"/>
                <a:gd name="connsiteX238" fmla="*/ 244000 w 330497"/>
                <a:gd name="connsiteY238" fmla="*/ 281454 h 304800"/>
                <a:gd name="connsiteX239" fmla="*/ 240127 w 330497"/>
                <a:gd name="connsiteY239" fmla="*/ 280157 h 304800"/>
                <a:gd name="connsiteX240" fmla="*/ 238836 w 330497"/>
                <a:gd name="connsiteY240" fmla="*/ 281454 h 304800"/>
                <a:gd name="connsiteX241" fmla="*/ 238836 w 330497"/>
                <a:gd name="connsiteY241" fmla="*/ 284048 h 304800"/>
                <a:gd name="connsiteX242" fmla="*/ 238836 w 330497"/>
                <a:gd name="connsiteY242" fmla="*/ 298315 h 304800"/>
                <a:gd name="connsiteX243" fmla="*/ 232381 w 330497"/>
                <a:gd name="connsiteY243" fmla="*/ 304800 h 304800"/>
                <a:gd name="connsiteX244" fmla="*/ 227217 w 330497"/>
                <a:gd name="connsiteY244" fmla="*/ 304800 h 304800"/>
                <a:gd name="connsiteX245" fmla="*/ 223344 w 330497"/>
                <a:gd name="connsiteY245" fmla="*/ 303503 h 304800"/>
                <a:gd name="connsiteX246" fmla="*/ 211725 w 330497"/>
                <a:gd name="connsiteY246" fmla="*/ 289236 h 304800"/>
                <a:gd name="connsiteX247" fmla="*/ 202688 w 330497"/>
                <a:gd name="connsiteY247" fmla="*/ 263296 h 304800"/>
                <a:gd name="connsiteX248" fmla="*/ 209143 w 330497"/>
                <a:gd name="connsiteY248" fmla="*/ 219197 h 304800"/>
                <a:gd name="connsiteX249" fmla="*/ 210434 w 330497"/>
                <a:gd name="connsiteY249" fmla="*/ 214009 h 304800"/>
                <a:gd name="connsiteX250" fmla="*/ 209143 w 330497"/>
                <a:gd name="connsiteY250" fmla="*/ 208821 h 304800"/>
                <a:gd name="connsiteX251" fmla="*/ 198815 w 330497"/>
                <a:gd name="connsiteY251" fmla="*/ 202336 h 304800"/>
                <a:gd name="connsiteX252" fmla="*/ 193651 w 330497"/>
                <a:gd name="connsiteY252" fmla="*/ 201039 h 304800"/>
                <a:gd name="connsiteX253" fmla="*/ 162666 w 330497"/>
                <a:gd name="connsiteY253" fmla="*/ 230870 h 304800"/>
                <a:gd name="connsiteX254" fmla="*/ 148465 w 330497"/>
                <a:gd name="connsiteY254" fmla="*/ 249028 h 304800"/>
                <a:gd name="connsiteX255" fmla="*/ 127809 w 330497"/>
                <a:gd name="connsiteY255" fmla="*/ 269781 h 304800"/>
                <a:gd name="connsiteX256" fmla="*/ 126518 w 330497"/>
                <a:gd name="connsiteY256" fmla="*/ 272375 h 304800"/>
                <a:gd name="connsiteX257" fmla="*/ 100698 w 330497"/>
                <a:gd name="connsiteY257" fmla="*/ 294424 h 304800"/>
                <a:gd name="connsiteX258" fmla="*/ 96825 w 330497"/>
                <a:gd name="connsiteY258" fmla="*/ 297018 h 304800"/>
                <a:gd name="connsiteX259" fmla="*/ 72296 w 330497"/>
                <a:gd name="connsiteY259" fmla="*/ 303503 h 304800"/>
                <a:gd name="connsiteX260" fmla="*/ 54222 w 330497"/>
                <a:gd name="connsiteY260" fmla="*/ 300909 h 304800"/>
                <a:gd name="connsiteX261" fmla="*/ 45185 w 330497"/>
                <a:gd name="connsiteY261" fmla="*/ 298315 h 304800"/>
                <a:gd name="connsiteX262" fmla="*/ 14201 w 330497"/>
                <a:gd name="connsiteY262" fmla="*/ 273672 h 304800"/>
                <a:gd name="connsiteX263" fmla="*/ 6455 w 330497"/>
                <a:gd name="connsiteY263" fmla="*/ 260702 h 304800"/>
                <a:gd name="connsiteX264" fmla="*/ 0 w 330497"/>
                <a:gd name="connsiteY264" fmla="*/ 238652 h 304800"/>
                <a:gd name="connsiteX265" fmla="*/ 0 w 330497"/>
                <a:gd name="connsiteY265" fmla="*/ 236058 h 304800"/>
                <a:gd name="connsiteX266" fmla="*/ 5164 w 330497"/>
                <a:gd name="connsiteY266" fmla="*/ 202336 h 304800"/>
                <a:gd name="connsiteX267" fmla="*/ 16783 w 330497"/>
                <a:gd name="connsiteY267" fmla="*/ 188068 h 304800"/>
                <a:gd name="connsiteX268" fmla="*/ 24529 w 330497"/>
                <a:gd name="connsiteY268" fmla="*/ 180286 h 304800"/>
                <a:gd name="connsiteX269" fmla="*/ 29693 w 330497"/>
                <a:gd name="connsiteY269" fmla="*/ 176395 h 304800"/>
                <a:gd name="connsiteX270" fmla="*/ 37439 w 330497"/>
                <a:gd name="connsiteY270" fmla="*/ 172504 h 304800"/>
                <a:gd name="connsiteX271" fmla="*/ 112317 w 330497"/>
                <a:gd name="connsiteY271" fmla="*/ 118029 h 304800"/>
                <a:gd name="connsiteX272" fmla="*/ 138137 w 330497"/>
                <a:gd name="connsiteY272" fmla="*/ 95980 h 304800"/>
                <a:gd name="connsiteX273" fmla="*/ 153629 w 330497"/>
                <a:gd name="connsiteY273" fmla="*/ 81713 h 304800"/>
                <a:gd name="connsiteX274" fmla="*/ 171703 w 330497"/>
                <a:gd name="connsiteY274" fmla="*/ 63554 h 304800"/>
                <a:gd name="connsiteX275" fmla="*/ 182032 w 330497"/>
                <a:gd name="connsiteY275" fmla="*/ 51881 h 304800"/>
                <a:gd name="connsiteX276" fmla="*/ 187196 w 330497"/>
                <a:gd name="connsiteY276" fmla="*/ 44099 h 304800"/>
                <a:gd name="connsiteX277" fmla="*/ 205270 w 330497"/>
                <a:gd name="connsiteY277" fmla="*/ 16861 h 304800"/>
                <a:gd name="connsiteX278" fmla="*/ 209143 w 330497"/>
                <a:gd name="connsiteY278" fmla="*/ 9079 h 304800"/>
                <a:gd name="connsiteX279" fmla="*/ 214307 w 330497"/>
                <a:gd name="connsiteY279" fmla="*/ 2594 h 304800"/>
                <a:gd name="connsiteX280" fmla="*/ 223344 w 330497"/>
                <a:gd name="connsiteY280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</a:cxnLst>
              <a:rect l="l" t="t" r="r" b="b"/>
              <a:pathLst>
                <a:path w="330497" h="304800">
                  <a:moveTo>
                    <a:pt x="75173" y="222249"/>
                  </a:moveTo>
                  <a:cubicBezTo>
                    <a:pt x="68636" y="228423"/>
                    <a:pt x="63407" y="233362"/>
                    <a:pt x="56870" y="239535"/>
                  </a:cubicBezTo>
                  <a:cubicBezTo>
                    <a:pt x="55563" y="239535"/>
                    <a:pt x="55563" y="240770"/>
                    <a:pt x="55563" y="242005"/>
                  </a:cubicBezTo>
                  <a:cubicBezTo>
                    <a:pt x="55563" y="242005"/>
                    <a:pt x="56870" y="243240"/>
                    <a:pt x="58178" y="243240"/>
                  </a:cubicBezTo>
                  <a:cubicBezTo>
                    <a:pt x="60792" y="244474"/>
                    <a:pt x="64714" y="244474"/>
                    <a:pt x="67329" y="244474"/>
                  </a:cubicBezTo>
                  <a:cubicBezTo>
                    <a:pt x="69944" y="244474"/>
                    <a:pt x="71251" y="243240"/>
                    <a:pt x="72559" y="240770"/>
                  </a:cubicBezTo>
                  <a:cubicBezTo>
                    <a:pt x="76481" y="237066"/>
                    <a:pt x="77788" y="232127"/>
                    <a:pt x="77788" y="225953"/>
                  </a:cubicBezTo>
                  <a:cubicBezTo>
                    <a:pt x="77788" y="225953"/>
                    <a:pt x="77788" y="224719"/>
                    <a:pt x="77788" y="223484"/>
                  </a:cubicBezTo>
                  <a:cubicBezTo>
                    <a:pt x="77788" y="223484"/>
                    <a:pt x="76481" y="222249"/>
                    <a:pt x="76481" y="222249"/>
                  </a:cubicBezTo>
                  <a:cubicBezTo>
                    <a:pt x="76481" y="222249"/>
                    <a:pt x="75173" y="222249"/>
                    <a:pt x="75173" y="222249"/>
                  </a:cubicBezTo>
                  <a:close/>
                  <a:moveTo>
                    <a:pt x="226286" y="209549"/>
                  </a:moveTo>
                  <a:cubicBezTo>
                    <a:pt x="223772" y="209549"/>
                    <a:pt x="222515" y="210853"/>
                    <a:pt x="221258" y="213461"/>
                  </a:cubicBezTo>
                  <a:cubicBezTo>
                    <a:pt x="221258" y="214765"/>
                    <a:pt x="221258" y="214765"/>
                    <a:pt x="221258" y="216069"/>
                  </a:cubicBezTo>
                  <a:cubicBezTo>
                    <a:pt x="220002" y="218677"/>
                    <a:pt x="218745" y="221285"/>
                    <a:pt x="220002" y="222589"/>
                  </a:cubicBezTo>
                  <a:cubicBezTo>
                    <a:pt x="220002" y="223893"/>
                    <a:pt x="222515" y="223893"/>
                    <a:pt x="225029" y="223893"/>
                  </a:cubicBezTo>
                  <a:cubicBezTo>
                    <a:pt x="226286" y="225197"/>
                    <a:pt x="227542" y="227805"/>
                    <a:pt x="226286" y="229110"/>
                  </a:cubicBezTo>
                  <a:cubicBezTo>
                    <a:pt x="223772" y="230414"/>
                    <a:pt x="221258" y="231718"/>
                    <a:pt x="218745" y="233022"/>
                  </a:cubicBezTo>
                  <a:cubicBezTo>
                    <a:pt x="217488" y="234326"/>
                    <a:pt x="218745" y="236934"/>
                    <a:pt x="220002" y="236934"/>
                  </a:cubicBezTo>
                  <a:cubicBezTo>
                    <a:pt x="222515" y="236934"/>
                    <a:pt x="226286" y="238238"/>
                    <a:pt x="226286" y="240846"/>
                  </a:cubicBezTo>
                  <a:cubicBezTo>
                    <a:pt x="227542" y="244758"/>
                    <a:pt x="225029" y="246062"/>
                    <a:pt x="222515" y="247366"/>
                  </a:cubicBezTo>
                  <a:cubicBezTo>
                    <a:pt x="220002" y="248670"/>
                    <a:pt x="218745" y="251278"/>
                    <a:pt x="217488" y="252582"/>
                  </a:cubicBezTo>
                  <a:cubicBezTo>
                    <a:pt x="217488" y="252582"/>
                    <a:pt x="217488" y="253886"/>
                    <a:pt x="217488" y="253886"/>
                  </a:cubicBezTo>
                  <a:cubicBezTo>
                    <a:pt x="217488" y="255190"/>
                    <a:pt x="217488" y="255190"/>
                    <a:pt x="218745" y="253886"/>
                  </a:cubicBezTo>
                  <a:cubicBezTo>
                    <a:pt x="220002" y="253886"/>
                    <a:pt x="221258" y="252582"/>
                    <a:pt x="222515" y="252582"/>
                  </a:cubicBezTo>
                  <a:cubicBezTo>
                    <a:pt x="223772" y="252582"/>
                    <a:pt x="225029" y="252582"/>
                    <a:pt x="226286" y="253886"/>
                  </a:cubicBezTo>
                  <a:cubicBezTo>
                    <a:pt x="227542" y="255190"/>
                    <a:pt x="227542" y="257798"/>
                    <a:pt x="226286" y="259102"/>
                  </a:cubicBezTo>
                  <a:cubicBezTo>
                    <a:pt x="225029" y="261710"/>
                    <a:pt x="223772" y="263014"/>
                    <a:pt x="222515" y="265622"/>
                  </a:cubicBezTo>
                  <a:cubicBezTo>
                    <a:pt x="218745" y="268230"/>
                    <a:pt x="218745" y="272142"/>
                    <a:pt x="221258" y="276054"/>
                  </a:cubicBezTo>
                  <a:cubicBezTo>
                    <a:pt x="221258" y="278662"/>
                    <a:pt x="222515" y="279966"/>
                    <a:pt x="223772" y="282574"/>
                  </a:cubicBezTo>
                  <a:cubicBezTo>
                    <a:pt x="223772" y="282574"/>
                    <a:pt x="225029" y="282574"/>
                    <a:pt x="225029" y="282574"/>
                  </a:cubicBezTo>
                  <a:cubicBezTo>
                    <a:pt x="226286" y="277358"/>
                    <a:pt x="228799" y="272142"/>
                    <a:pt x="230056" y="266926"/>
                  </a:cubicBezTo>
                  <a:cubicBezTo>
                    <a:pt x="230056" y="261710"/>
                    <a:pt x="233826" y="260406"/>
                    <a:pt x="237597" y="261710"/>
                  </a:cubicBezTo>
                  <a:cubicBezTo>
                    <a:pt x="238853" y="263014"/>
                    <a:pt x="240110" y="263014"/>
                    <a:pt x="240110" y="264318"/>
                  </a:cubicBezTo>
                  <a:cubicBezTo>
                    <a:pt x="242624" y="265622"/>
                    <a:pt x="243881" y="266926"/>
                    <a:pt x="245137" y="268230"/>
                  </a:cubicBezTo>
                  <a:cubicBezTo>
                    <a:pt x="246394" y="268230"/>
                    <a:pt x="247651" y="268230"/>
                    <a:pt x="247651" y="268230"/>
                  </a:cubicBezTo>
                  <a:cubicBezTo>
                    <a:pt x="247651" y="268230"/>
                    <a:pt x="247651" y="266926"/>
                    <a:pt x="247651" y="266926"/>
                  </a:cubicBezTo>
                  <a:cubicBezTo>
                    <a:pt x="247651" y="265622"/>
                    <a:pt x="247651" y="264318"/>
                    <a:pt x="246394" y="263014"/>
                  </a:cubicBezTo>
                  <a:cubicBezTo>
                    <a:pt x="241367" y="248670"/>
                    <a:pt x="237597" y="234326"/>
                    <a:pt x="236340" y="218677"/>
                  </a:cubicBezTo>
                  <a:cubicBezTo>
                    <a:pt x="236340" y="214765"/>
                    <a:pt x="235083" y="212157"/>
                    <a:pt x="232569" y="209549"/>
                  </a:cubicBezTo>
                  <a:cubicBezTo>
                    <a:pt x="232569" y="209549"/>
                    <a:pt x="231313" y="209549"/>
                    <a:pt x="231313" y="209549"/>
                  </a:cubicBezTo>
                  <a:cubicBezTo>
                    <a:pt x="228799" y="209549"/>
                    <a:pt x="227542" y="209549"/>
                    <a:pt x="226286" y="209549"/>
                  </a:cubicBezTo>
                  <a:close/>
                  <a:moveTo>
                    <a:pt x="245475" y="204787"/>
                  </a:moveTo>
                  <a:cubicBezTo>
                    <a:pt x="245475" y="204787"/>
                    <a:pt x="244182" y="204787"/>
                    <a:pt x="244182" y="206082"/>
                  </a:cubicBezTo>
                  <a:cubicBezTo>
                    <a:pt x="242888" y="208672"/>
                    <a:pt x="244182" y="211263"/>
                    <a:pt x="245475" y="215148"/>
                  </a:cubicBezTo>
                  <a:cubicBezTo>
                    <a:pt x="245475" y="216443"/>
                    <a:pt x="246769" y="219033"/>
                    <a:pt x="248062" y="221623"/>
                  </a:cubicBezTo>
                  <a:cubicBezTo>
                    <a:pt x="248062" y="230689"/>
                    <a:pt x="251943" y="239754"/>
                    <a:pt x="254530" y="248820"/>
                  </a:cubicBezTo>
                  <a:cubicBezTo>
                    <a:pt x="254530" y="250115"/>
                    <a:pt x="254530" y="251410"/>
                    <a:pt x="255823" y="252705"/>
                  </a:cubicBezTo>
                  <a:cubicBezTo>
                    <a:pt x="255823" y="252705"/>
                    <a:pt x="257117" y="254000"/>
                    <a:pt x="257117" y="254000"/>
                  </a:cubicBezTo>
                  <a:cubicBezTo>
                    <a:pt x="257117" y="254000"/>
                    <a:pt x="258410" y="252705"/>
                    <a:pt x="258410" y="252705"/>
                  </a:cubicBezTo>
                  <a:cubicBezTo>
                    <a:pt x="258410" y="250115"/>
                    <a:pt x="258410" y="248820"/>
                    <a:pt x="259704" y="247525"/>
                  </a:cubicBezTo>
                  <a:cubicBezTo>
                    <a:pt x="259704" y="242345"/>
                    <a:pt x="263584" y="241049"/>
                    <a:pt x="267465" y="241049"/>
                  </a:cubicBezTo>
                  <a:cubicBezTo>
                    <a:pt x="268758" y="242345"/>
                    <a:pt x="271345" y="242345"/>
                    <a:pt x="272639" y="242345"/>
                  </a:cubicBezTo>
                  <a:cubicBezTo>
                    <a:pt x="273932" y="242345"/>
                    <a:pt x="275226" y="242345"/>
                    <a:pt x="276520" y="242345"/>
                  </a:cubicBezTo>
                  <a:cubicBezTo>
                    <a:pt x="277813" y="241049"/>
                    <a:pt x="275226" y="239754"/>
                    <a:pt x="273932" y="238459"/>
                  </a:cubicBezTo>
                  <a:cubicBezTo>
                    <a:pt x="272639" y="237164"/>
                    <a:pt x="270052" y="234574"/>
                    <a:pt x="268758" y="233279"/>
                  </a:cubicBezTo>
                  <a:cubicBezTo>
                    <a:pt x="260997" y="226804"/>
                    <a:pt x="255823" y="219033"/>
                    <a:pt x="250649" y="211263"/>
                  </a:cubicBezTo>
                  <a:cubicBezTo>
                    <a:pt x="249356" y="208672"/>
                    <a:pt x="248062" y="207377"/>
                    <a:pt x="246769" y="204787"/>
                  </a:cubicBezTo>
                  <a:cubicBezTo>
                    <a:pt x="246769" y="204787"/>
                    <a:pt x="245475" y="204787"/>
                    <a:pt x="245475" y="204787"/>
                  </a:cubicBezTo>
                  <a:close/>
                  <a:moveTo>
                    <a:pt x="63501" y="191786"/>
                  </a:moveTo>
                  <a:cubicBezTo>
                    <a:pt x="55707" y="190499"/>
                    <a:pt x="47914" y="191786"/>
                    <a:pt x="38822" y="193074"/>
                  </a:cubicBezTo>
                  <a:cubicBezTo>
                    <a:pt x="36224" y="193074"/>
                    <a:pt x="33627" y="195648"/>
                    <a:pt x="31029" y="198222"/>
                  </a:cubicBezTo>
                  <a:cubicBezTo>
                    <a:pt x="21937" y="205945"/>
                    <a:pt x="20638" y="216242"/>
                    <a:pt x="20638" y="226540"/>
                  </a:cubicBezTo>
                  <a:cubicBezTo>
                    <a:pt x="21937" y="238124"/>
                    <a:pt x="24535" y="249709"/>
                    <a:pt x="28431" y="260006"/>
                  </a:cubicBezTo>
                  <a:cubicBezTo>
                    <a:pt x="31029" y="263867"/>
                    <a:pt x="33627" y="267729"/>
                    <a:pt x="37523" y="271590"/>
                  </a:cubicBezTo>
                  <a:cubicBezTo>
                    <a:pt x="49213" y="281888"/>
                    <a:pt x="63501" y="285749"/>
                    <a:pt x="79087" y="284462"/>
                  </a:cubicBezTo>
                  <a:cubicBezTo>
                    <a:pt x="80386" y="284462"/>
                    <a:pt x="81685" y="284462"/>
                    <a:pt x="82984" y="284462"/>
                  </a:cubicBezTo>
                  <a:cubicBezTo>
                    <a:pt x="89478" y="281888"/>
                    <a:pt x="94674" y="278026"/>
                    <a:pt x="99869" y="275452"/>
                  </a:cubicBezTo>
                  <a:cubicBezTo>
                    <a:pt x="103766" y="272878"/>
                    <a:pt x="106363" y="269016"/>
                    <a:pt x="108961" y="266442"/>
                  </a:cubicBezTo>
                  <a:cubicBezTo>
                    <a:pt x="116754" y="260006"/>
                    <a:pt x="120651" y="250996"/>
                    <a:pt x="119352" y="240699"/>
                  </a:cubicBezTo>
                  <a:cubicBezTo>
                    <a:pt x="119352" y="236837"/>
                    <a:pt x="119352" y="234263"/>
                    <a:pt x="118053" y="230401"/>
                  </a:cubicBezTo>
                  <a:cubicBezTo>
                    <a:pt x="118053" y="230401"/>
                    <a:pt x="118053" y="229114"/>
                    <a:pt x="118053" y="229114"/>
                  </a:cubicBezTo>
                  <a:cubicBezTo>
                    <a:pt x="116754" y="229114"/>
                    <a:pt x="115455" y="230401"/>
                    <a:pt x="115455" y="230401"/>
                  </a:cubicBezTo>
                  <a:cubicBezTo>
                    <a:pt x="114157" y="231688"/>
                    <a:pt x="112858" y="234263"/>
                    <a:pt x="111559" y="235550"/>
                  </a:cubicBezTo>
                  <a:cubicBezTo>
                    <a:pt x="106363" y="243273"/>
                    <a:pt x="99869" y="249709"/>
                    <a:pt x="92076" y="254857"/>
                  </a:cubicBezTo>
                  <a:cubicBezTo>
                    <a:pt x="84283" y="258719"/>
                    <a:pt x="77788" y="261293"/>
                    <a:pt x="69995" y="260006"/>
                  </a:cubicBezTo>
                  <a:cubicBezTo>
                    <a:pt x="67397" y="260006"/>
                    <a:pt x="66098" y="260006"/>
                    <a:pt x="64800" y="260006"/>
                  </a:cubicBezTo>
                  <a:cubicBezTo>
                    <a:pt x="60903" y="260006"/>
                    <a:pt x="55707" y="258719"/>
                    <a:pt x="51811" y="258719"/>
                  </a:cubicBezTo>
                  <a:cubicBezTo>
                    <a:pt x="47914" y="256145"/>
                    <a:pt x="44018" y="252283"/>
                    <a:pt x="40121" y="249709"/>
                  </a:cubicBezTo>
                  <a:cubicBezTo>
                    <a:pt x="38822" y="248422"/>
                    <a:pt x="38822" y="248422"/>
                    <a:pt x="38822" y="248422"/>
                  </a:cubicBezTo>
                  <a:cubicBezTo>
                    <a:pt x="36224" y="245847"/>
                    <a:pt x="34926" y="244560"/>
                    <a:pt x="34926" y="241986"/>
                  </a:cubicBezTo>
                  <a:cubicBezTo>
                    <a:pt x="34926" y="236837"/>
                    <a:pt x="36224" y="232976"/>
                    <a:pt x="40121" y="230401"/>
                  </a:cubicBezTo>
                  <a:cubicBezTo>
                    <a:pt x="47914" y="226540"/>
                    <a:pt x="53110" y="220104"/>
                    <a:pt x="58305" y="214955"/>
                  </a:cubicBezTo>
                  <a:cubicBezTo>
                    <a:pt x="62202" y="211094"/>
                    <a:pt x="64800" y="208520"/>
                    <a:pt x="68696" y="205945"/>
                  </a:cubicBezTo>
                  <a:cubicBezTo>
                    <a:pt x="69995" y="203371"/>
                    <a:pt x="71294" y="203371"/>
                    <a:pt x="69995" y="200797"/>
                  </a:cubicBezTo>
                  <a:cubicBezTo>
                    <a:pt x="69995" y="198222"/>
                    <a:pt x="68696" y="196935"/>
                    <a:pt x="67397" y="194361"/>
                  </a:cubicBezTo>
                  <a:cubicBezTo>
                    <a:pt x="67397" y="193074"/>
                    <a:pt x="66098" y="193074"/>
                    <a:pt x="63501" y="191786"/>
                  </a:cubicBezTo>
                  <a:close/>
                  <a:moveTo>
                    <a:pt x="231942" y="166687"/>
                  </a:moveTo>
                  <a:cubicBezTo>
                    <a:pt x="226595" y="170447"/>
                    <a:pt x="222584" y="174207"/>
                    <a:pt x="218574" y="177967"/>
                  </a:cubicBezTo>
                  <a:cubicBezTo>
                    <a:pt x="215900" y="179220"/>
                    <a:pt x="215900" y="181727"/>
                    <a:pt x="217237" y="184234"/>
                  </a:cubicBezTo>
                  <a:cubicBezTo>
                    <a:pt x="218574" y="182980"/>
                    <a:pt x="219910" y="181727"/>
                    <a:pt x="221247" y="180474"/>
                  </a:cubicBezTo>
                  <a:cubicBezTo>
                    <a:pt x="222584" y="179220"/>
                    <a:pt x="226595" y="179220"/>
                    <a:pt x="226595" y="180474"/>
                  </a:cubicBezTo>
                  <a:cubicBezTo>
                    <a:pt x="227932" y="181727"/>
                    <a:pt x="227932" y="182980"/>
                    <a:pt x="227932" y="182980"/>
                  </a:cubicBezTo>
                  <a:cubicBezTo>
                    <a:pt x="229268" y="185487"/>
                    <a:pt x="229268" y="186740"/>
                    <a:pt x="230605" y="189247"/>
                  </a:cubicBezTo>
                  <a:cubicBezTo>
                    <a:pt x="230605" y="190500"/>
                    <a:pt x="231942" y="190500"/>
                    <a:pt x="233279" y="189247"/>
                  </a:cubicBezTo>
                  <a:cubicBezTo>
                    <a:pt x="238626" y="186740"/>
                    <a:pt x="239963" y="181727"/>
                    <a:pt x="241300" y="176714"/>
                  </a:cubicBezTo>
                  <a:cubicBezTo>
                    <a:pt x="241300" y="171701"/>
                    <a:pt x="237290" y="167941"/>
                    <a:pt x="233279" y="166687"/>
                  </a:cubicBezTo>
                  <a:cubicBezTo>
                    <a:pt x="233279" y="166687"/>
                    <a:pt x="231942" y="166687"/>
                    <a:pt x="231942" y="166687"/>
                  </a:cubicBezTo>
                  <a:close/>
                  <a:moveTo>
                    <a:pt x="173526" y="155277"/>
                  </a:moveTo>
                  <a:cubicBezTo>
                    <a:pt x="169680" y="159147"/>
                    <a:pt x="165833" y="161726"/>
                    <a:pt x="160704" y="165596"/>
                  </a:cubicBezTo>
                  <a:cubicBezTo>
                    <a:pt x="151729" y="172045"/>
                    <a:pt x="141471" y="178494"/>
                    <a:pt x="129931" y="183654"/>
                  </a:cubicBezTo>
                  <a:cubicBezTo>
                    <a:pt x="128649" y="184943"/>
                    <a:pt x="126085" y="186233"/>
                    <a:pt x="124802" y="187523"/>
                  </a:cubicBezTo>
                  <a:cubicBezTo>
                    <a:pt x="123520" y="188813"/>
                    <a:pt x="122238" y="188813"/>
                    <a:pt x="123520" y="190103"/>
                  </a:cubicBezTo>
                  <a:cubicBezTo>
                    <a:pt x="124802" y="191393"/>
                    <a:pt x="126085" y="192683"/>
                    <a:pt x="126085" y="193972"/>
                  </a:cubicBezTo>
                  <a:cubicBezTo>
                    <a:pt x="132496" y="203001"/>
                    <a:pt x="137625" y="212030"/>
                    <a:pt x="137625" y="222349"/>
                  </a:cubicBezTo>
                  <a:cubicBezTo>
                    <a:pt x="137625" y="226218"/>
                    <a:pt x="138907" y="230088"/>
                    <a:pt x="138907" y="233958"/>
                  </a:cubicBezTo>
                  <a:cubicBezTo>
                    <a:pt x="138907" y="235247"/>
                    <a:pt x="140189" y="235247"/>
                    <a:pt x="140189" y="236537"/>
                  </a:cubicBezTo>
                  <a:cubicBezTo>
                    <a:pt x="141471" y="235247"/>
                    <a:pt x="141471" y="235247"/>
                    <a:pt x="142753" y="235247"/>
                  </a:cubicBezTo>
                  <a:cubicBezTo>
                    <a:pt x="144036" y="231378"/>
                    <a:pt x="146600" y="228798"/>
                    <a:pt x="149164" y="226218"/>
                  </a:cubicBezTo>
                  <a:cubicBezTo>
                    <a:pt x="153011" y="222349"/>
                    <a:pt x="158140" y="217190"/>
                    <a:pt x="161987" y="212030"/>
                  </a:cubicBezTo>
                  <a:cubicBezTo>
                    <a:pt x="164551" y="208161"/>
                    <a:pt x="168398" y="205581"/>
                    <a:pt x="170962" y="201711"/>
                  </a:cubicBezTo>
                  <a:cubicBezTo>
                    <a:pt x="173526" y="199132"/>
                    <a:pt x="176091" y="196552"/>
                    <a:pt x="178655" y="193972"/>
                  </a:cubicBezTo>
                  <a:cubicBezTo>
                    <a:pt x="181220" y="191393"/>
                    <a:pt x="183784" y="187523"/>
                    <a:pt x="186349" y="186233"/>
                  </a:cubicBezTo>
                  <a:cubicBezTo>
                    <a:pt x="187631" y="186233"/>
                    <a:pt x="187631" y="184943"/>
                    <a:pt x="188913" y="183654"/>
                  </a:cubicBezTo>
                  <a:cubicBezTo>
                    <a:pt x="188913" y="183654"/>
                    <a:pt x="188913" y="182364"/>
                    <a:pt x="187631" y="182364"/>
                  </a:cubicBezTo>
                  <a:cubicBezTo>
                    <a:pt x="185066" y="174625"/>
                    <a:pt x="182502" y="166886"/>
                    <a:pt x="179937" y="159147"/>
                  </a:cubicBezTo>
                  <a:cubicBezTo>
                    <a:pt x="178655" y="157857"/>
                    <a:pt x="178655" y="157857"/>
                    <a:pt x="177373" y="156567"/>
                  </a:cubicBezTo>
                  <a:cubicBezTo>
                    <a:pt x="176091" y="153987"/>
                    <a:pt x="174809" y="153987"/>
                    <a:pt x="173526" y="155277"/>
                  </a:cubicBezTo>
                  <a:close/>
                  <a:moveTo>
                    <a:pt x="196118" y="139382"/>
                  </a:moveTo>
                  <a:cubicBezTo>
                    <a:pt x="192088" y="140652"/>
                    <a:pt x="192088" y="143192"/>
                    <a:pt x="193431" y="145732"/>
                  </a:cubicBezTo>
                  <a:cubicBezTo>
                    <a:pt x="197461" y="150812"/>
                    <a:pt x="200148" y="155892"/>
                    <a:pt x="204178" y="160972"/>
                  </a:cubicBezTo>
                  <a:cubicBezTo>
                    <a:pt x="204178" y="162242"/>
                    <a:pt x="205521" y="163512"/>
                    <a:pt x="205521" y="163512"/>
                  </a:cubicBezTo>
                  <a:cubicBezTo>
                    <a:pt x="205521" y="163512"/>
                    <a:pt x="206864" y="163512"/>
                    <a:pt x="206864" y="163512"/>
                  </a:cubicBezTo>
                  <a:cubicBezTo>
                    <a:pt x="208208" y="162242"/>
                    <a:pt x="208208" y="162242"/>
                    <a:pt x="209551" y="160972"/>
                  </a:cubicBezTo>
                  <a:cubicBezTo>
                    <a:pt x="208208" y="159702"/>
                    <a:pt x="208208" y="158432"/>
                    <a:pt x="208208" y="157162"/>
                  </a:cubicBezTo>
                  <a:cubicBezTo>
                    <a:pt x="206864" y="149542"/>
                    <a:pt x="201491" y="144462"/>
                    <a:pt x="197461" y="139382"/>
                  </a:cubicBezTo>
                  <a:cubicBezTo>
                    <a:pt x="197461" y="138112"/>
                    <a:pt x="196118" y="138112"/>
                    <a:pt x="196118" y="139382"/>
                  </a:cubicBezTo>
                  <a:close/>
                  <a:moveTo>
                    <a:pt x="204470" y="131762"/>
                  </a:moveTo>
                  <a:cubicBezTo>
                    <a:pt x="203200" y="131762"/>
                    <a:pt x="203200" y="132896"/>
                    <a:pt x="203200" y="132896"/>
                  </a:cubicBezTo>
                  <a:cubicBezTo>
                    <a:pt x="204470" y="134030"/>
                    <a:pt x="205740" y="135164"/>
                    <a:pt x="207010" y="135164"/>
                  </a:cubicBezTo>
                  <a:cubicBezTo>
                    <a:pt x="208280" y="134030"/>
                    <a:pt x="207010" y="132896"/>
                    <a:pt x="205740" y="131762"/>
                  </a:cubicBezTo>
                  <a:cubicBezTo>
                    <a:pt x="205740" y="131762"/>
                    <a:pt x="204470" y="131762"/>
                    <a:pt x="204470" y="131762"/>
                  </a:cubicBezTo>
                  <a:close/>
                  <a:moveTo>
                    <a:pt x="138936" y="117474"/>
                  </a:moveTo>
                  <a:cubicBezTo>
                    <a:pt x="137643" y="117474"/>
                    <a:pt x="137643" y="118784"/>
                    <a:pt x="136349" y="118784"/>
                  </a:cubicBezTo>
                  <a:cubicBezTo>
                    <a:pt x="132469" y="121403"/>
                    <a:pt x="129881" y="124023"/>
                    <a:pt x="126001" y="126642"/>
                  </a:cubicBezTo>
                  <a:cubicBezTo>
                    <a:pt x="104011" y="142358"/>
                    <a:pt x="82021" y="156765"/>
                    <a:pt x="60031" y="172481"/>
                  </a:cubicBezTo>
                  <a:cubicBezTo>
                    <a:pt x="60031" y="172481"/>
                    <a:pt x="58738" y="173791"/>
                    <a:pt x="58738" y="173791"/>
                  </a:cubicBezTo>
                  <a:cubicBezTo>
                    <a:pt x="58738" y="173791"/>
                    <a:pt x="60031" y="173791"/>
                    <a:pt x="60031" y="173791"/>
                  </a:cubicBezTo>
                  <a:cubicBezTo>
                    <a:pt x="61325" y="173791"/>
                    <a:pt x="62619" y="173791"/>
                    <a:pt x="63912" y="173791"/>
                  </a:cubicBezTo>
                  <a:cubicBezTo>
                    <a:pt x="70380" y="173791"/>
                    <a:pt x="75554" y="177720"/>
                    <a:pt x="78141" y="182959"/>
                  </a:cubicBezTo>
                  <a:cubicBezTo>
                    <a:pt x="79434" y="184268"/>
                    <a:pt x="80728" y="186888"/>
                    <a:pt x="82021" y="188197"/>
                  </a:cubicBezTo>
                  <a:cubicBezTo>
                    <a:pt x="88489" y="196055"/>
                    <a:pt x="92369" y="205223"/>
                    <a:pt x="94956" y="214391"/>
                  </a:cubicBezTo>
                  <a:cubicBezTo>
                    <a:pt x="94956" y="217010"/>
                    <a:pt x="94956" y="219630"/>
                    <a:pt x="96250" y="222249"/>
                  </a:cubicBezTo>
                  <a:cubicBezTo>
                    <a:pt x="100131" y="222249"/>
                    <a:pt x="101424" y="218320"/>
                    <a:pt x="102718" y="217010"/>
                  </a:cubicBezTo>
                  <a:cubicBezTo>
                    <a:pt x="105305" y="214391"/>
                    <a:pt x="107892" y="211772"/>
                    <a:pt x="109185" y="209152"/>
                  </a:cubicBezTo>
                  <a:cubicBezTo>
                    <a:pt x="111772" y="207843"/>
                    <a:pt x="111772" y="206533"/>
                    <a:pt x="110479" y="205223"/>
                  </a:cubicBezTo>
                  <a:cubicBezTo>
                    <a:pt x="106598" y="199985"/>
                    <a:pt x="102718" y="194746"/>
                    <a:pt x="97544" y="192126"/>
                  </a:cubicBezTo>
                  <a:cubicBezTo>
                    <a:pt x="96250" y="190817"/>
                    <a:pt x="96250" y="189507"/>
                    <a:pt x="96250" y="188197"/>
                  </a:cubicBezTo>
                  <a:cubicBezTo>
                    <a:pt x="97544" y="184268"/>
                    <a:pt x="98837" y="181649"/>
                    <a:pt x="102718" y="180339"/>
                  </a:cubicBezTo>
                  <a:cubicBezTo>
                    <a:pt x="107892" y="179030"/>
                    <a:pt x="111772" y="176410"/>
                    <a:pt x="115653" y="175100"/>
                  </a:cubicBezTo>
                  <a:cubicBezTo>
                    <a:pt x="118240" y="173791"/>
                    <a:pt x="122120" y="172481"/>
                    <a:pt x="124707" y="169862"/>
                  </a:cubicBezTo>
                  <a:cubicBezTo>
                    <a:pt x="129881" y="167242"/>
                    <a:pt x="135056" y="163313"/>
                    <a:pt x="140230" y="160694"/>
                  </a:cubicBezTo>
                  <a:cubicBezTo>
                    <a:pt x="147991" y="154145"/>
                    <a:pt x="155752" y="148907"/>
                    <a:pt x="162219" y="141049"/>
                  </a:cubicBezTo>
                  <a:cubicBezTo>
                    <a:pt x="163513" y="139739"/>
                    <a:pt x="163513" y="139739"/>
                    <a:pt x="163513" y="138429"/>
                  </a:cubicBezTo>
                  <a:cubicBezTo>
                    <a:pt x="155752" y="130571"/>
                    <a:pt x="147991" y="124023"/>
                    <a:pt x="140230" y="118784"/>
                  </a:cubicBezTo>
                  <a:cubicBezTo>
                    <a:pt x="140230" y="117474"/>
                    <a:pt x="138936" y="117474"/>
                    <a:pt x="138936" y="117474"/>
                  </a:cubicBezTo>
                  <a:close/>
                  <a:moveTo>
                    <a:pt x="219220" y="115887"/>
                  </a:moveTo>
                  <a:cubicBezTo>
                    <a:pt x="216622" y="117186"/>
                    <a:pt x="214024" y="118485"/>
                    <a:pt x="212725" y="122382"/>
                  </a:cubicBezTo>
                  <a:cubicBezTo>
                    <a:pt x="212725" y="123680"/>
                    <a:pt x="215323" y="124979"/>
                    <a:pt x="215323" y="126278"/>
                  </a:cubicBezTo>
                  <a:cubicBezTo>
                    <a:pt x="216622" y="128876"/>
                    <a:pt x="219220" y="131474"/>
                    <a:pt x="220518" y="134071"/>
                  </a:cubicBezTo>
                  <a:cubicBezTo>
                    <a:pt x="221817" y="136669"/>
                    <a:pt x="223116" y="140566"/>
                    <a:pt x="224415" y="143163"/>
                  </a:cubicBezTo>
                  <a:cubicBezTo>
                    <a:pt x="224415" y="143163"/>
                    <a:pt x="225714" y="144462"/>
                    <a:pt x="225714" y="144462"/>
                  </a:cubicBezTo>
                  <a:cubicBezTo>
                    <a:pt x="225714" y="143163"/>
                    <a:pt x="225714" y="143163"/>
                    <a:pt x="227013" y="141865"/>
                  </a:cubicBezTo>
                  <a:cubicBezTo>
                    <a:pt x="225714" y="134071"/>
                    <a:pt x="224415" y="124979"/>
                    <a:pt x="221817" y="117186"/>
                  </a:cubicBezTo>
                  <a:cubicBezTo>
                    <a:pt x="220518" y="117186"/>
                    <a:pt x="220518" y="115887"/>
                    <a:pt x="220518" y="115887"/>
                  </a:cubicBezTo>
                  <a:cubicBezTo>
                    <a:pt x="220518" y="115887"/>
                    <a:pt x="219220" y="115887"/>
                    <a:pt x="219220" y="115887"/>
                  </a:cubicBezTo>
                  <a:close/>
                  <a:moveTo>
                    <a:pt x="206375" y="96837"/>
                  </a:moveTo>
                  <a:cubicBezTo>
                    <a:pt x="206375" y="96837"/>
                    <a:pt x="206375" y="98425"/>
                    <a:pt x="206375" y="98425"/>
                  </a:cubicBezTo>
                  <a:cubicBezTo>
                    <a:pt x="206375" y="100013"/>
                    <a:pt x="206375" y="100013"/>
                    <a:pt x="207169" y="101600"/>
                  </a:cubicBezTo>
                  <a:cubicBezTo>
                    <a:pt x="207169" y="101600"/>
                    <a:pt x="207169" y="101600"/>
                    <a:pt x="207963" y="101600"/>
                  </a:cubicBezTo>
                  <a:cubicBezTo>
                    <a:pt x="207963" y="101600"/>
                    <a:pt x="207963" y="101600"/>
                    <a:pt x="207963" y="100013"/>
                  </a:cubicBezTo>
                  <a:cubicBezTo>
                    <a:pt x="207963" y="100013"/>
                    <a:pt x="207963" y="98425"/>
                    <a:pt x="207169" y="98425"/>
                  </a:cubicBezTo>
                  <a:cubicBezTo>
                    <a:pt x="207169" y="96837"/>
                    <a:pt x="207169" y="96837"/>
                    <a:pt x="206375" y="96837"/>
                  </a:cubicBezTo>
                  <a:close/>
                  <a:moveTo>
                    <a:pt x="307146" y="28272"/>
                  </a:moveTo>
                  <a:cubicBezTo>
                    <a:pt x="305851" y="29557"/>
                    <a:pt x="304557" y="30843"/>
                    <a:pt x="303262" y="33413"/>
                  </a:cubicBezTo>
                  <a:cubicBezTo>
                    <a:pt x="290318" y="47549"/>
                    <a:pt x="276079" y="60400"/>
                    <a:pt x="261841" y="74537"/>
                  </a:cubicBezTo>
                  <a:cubicBezTo>
                    <a:pt x="252779" y="82247"/>
                    <a:pt x="245013" y="91243"/>
                    <a:pt x="235952" y="98954"/>
                  </a:cubicBezTo>
                  <a:cubicBezTo>
                    <a:pt x="233363" y="100239"/>
                    <a:pt x="233363" y="102809"/>
                    <a:pt x="234657" y="105380"/>
                  </a:cubicBezTo>
                  <a:cubicBezTo>
                    <a:pt x="238541" y="114375"/>
                    <a:pt x="242424" y="123371"/>
                    <a:pt x="243718" y="133652"/>
                  </a:cubicBezTo>
                  <a:cubicBezTo>
                    <a:pt x="243718" y="134937"/>
                    <a:pt x="245013" y="134937"/>
                    <a:pt x="246307" y="134937"/>
                  </a:cubicBezTo>
                  <a:cubicBezTo>
                    <a:pt x="247602" y="133652"/>
                    <a:pt x="248896" y="132367"/>
                    <a:pt x="250191" y="131082"/>
                  </a:cubicBezTo>
                  <a:cubicBezTo>
                    <a:pt x="264429" y="115660"/>
                    <a:pt x="281257" y="105380"/>
                    <a:pt x="300673" y="97669"/>
                  </a:cubicBezTo>
                  <a:cubicBezTo>
                    <a:pt x="304557" y="95099"/>
                    <a:pt x="308440" y="92528"/>
                    <a:pt x="313618" y="89958"/>
                  </a:cubicBezTo>
                  <a:cubicBezTo>
                    <a:pt x="316207" y="88673"/>
                    <a:pt x="317501" y="86103"/>
                    <a:pt x="317501" y="82247"/>
                  </a:cubicBezTo>
                  <a:cubicBezTo>
                    <a:pt x="317501" y="79677"/>
                    <a:pt x="317501" y="77107"/>
                    <a:pt x="317501" y="74537"/>
                  </a:cubicBezTo>
                  <a:cubicBezTo>
                    <a:pt x="317501" y="70681"/>
                    <a:pt x="317501" y="65541"/>
                    <a:pt x="316207" y="61685"/>
                  </a:cubicBezTo>
                  <a:cubicBezTo>
                    <a:pt x="314912" y="52690"/>
                    <a:pt x="313618" y="42409"/>
                    <a:pt x="311029" y="33413"/>
                  </a:cubicBezTo>
                  <a:cubicBezTo>
                    <a:pt x="311029" y="32128"/>
                    <a:pt x="311029" y="29557"/>
                    <a:pt x="309734" y="28272"/>
                  </a:cubicBezTo>
                  <a:cubicBezTo>
                    <a:pt x="309734" y="26987"/>
                    <a:pt x="308440" y="26987"/>
                    <a:pt x="307146" y="28272"/>
                  </a:cubicBezTo>
                  <a:close/>
                  <a:moveTo>
                    <a:pt x="228600" y="17173"/>
                  </a:moveTo>
                  <a:cubicBezTo>
                    <a:pt x="226020" y="15874"/>
                    <a:pt x="223441" y="18471"/>
                    <a:pt x="220861" y="22368"/>
                  </a:cubicBezTo>
                  <a:cubicBezTo>
                    <a:pt x="220861" y="24966"/>
                    <a:pt x="218281" y="26265"/>
                    <a:pt x="216991" y="27564"/>
                  </a:cubicBezTo>
                  <a:cubicBezTo>
                    <a:pt x="215702" y="30162"/>
                    <a:pt x="214412" y="31461"/>
                    <a:pt x="211832" y="34058"/>
                  </a:cubicBezTo>
                  <a:cubicBezTo>
                    <a:pt x="209252" y="39254"/>
                    <a:pt x="205383" y="45748"/>
                    <a:pt x="201513" y="50944"/>
                  </a:cubicBezTo>
                  <a:cubicBezTo>
                    <a:pt x="198934" y="56139"/>
                    <a:pt x="196354" y="60036"/>
                    <a:pt x="192484" y="63933"/>
                  </a:cubicBezTo>
                  <a:cubicBezTo>
                    <a:pt x="191194" y="65231"/>
                    <a:pt x="189905" y="66530"/>
                    <a:pt x="188615" y="67829"/>
                  </a:cubicBezTo>
                  <a:cubicBezTo>
                    <a:pt x="187325" y="69128"/>
                    <a:pt x="187325" y="70427"/>
                    <a:pt x="188615" y="70427"/>
                  </a:cubicBezTo>
                  <a:cubicBezTo>
                    <a:pt x="200223" y="74324"/>
                    <a:pt x="210542" y="78220"/>
                    <a:pt x="219571" y="86013"/>
                  </a:cubicBezTo>
                  <a:cubicBezTo>
                    <a:pt x="220861" y="87312"/>
                    <a:pt x="222151" y="87312"/>
                    <a:pt x="223441" y="86013"/>
                  </a:cubicBezTo>
                  <a:cubicBezTo>
                    <a:pt x="224730" y="86013"/>
                    <a:pt x="224730" y="86013"/>
                    <a:pt x="226020" y="84715"/>
                  </a:cubicBezTo>
                  <a:cubicBezTo>
                    <a:pt x="238919" y="71726"/>
                    <a:pt x="253107" y="58737"/>
                    <a:pt x="267295" y="45748"/>
                  </a:cubicBezTo>
                  <a:cubicBezTo>
                    <a:pt x="269875" y="43151"/>
                    <a:pt x="269875" y="43151"/>
                    <a:pt x="268585" y="39254"/>
                  </a:cubicBezTo>
                  <a:cubicBezTo>
                    <a:pt x="259556" y="26265"/>
                    <a:pt x="246658" y="19770"/>
                    <a:pt x="228600" y="17173"/>
                  </a:cubicBezTo>
                  <a:close/>
                  <a:moveTo>
                    <a:pt x="223344" y="0"/>
                  </a:moveTo>
                  <a:cubicBezTo>
                    <a:pt x="227217" y="1297"/>
                    <a:pt x="229799" y="1297"/>
                    <a:pt x="233672" y="1297"/>
                  </a:cubicBezTo>
                  <a:cubicBezTo>
                    <a:pt x="237545" y="1297"/>
                    <a:pt x="242709" y="2594"/>
                    <a:pt x="246582" y="3891"/>
                  </a:cubicBezTo>
                  <a:cubicBezTo>
                    <a:pt x="260783" y="9079"/>
                    <a:pt x="272402" y="16861"/>
                    <a:pt x="281439" y="27238"/>
                  </a:cubicBezTo>
                  <a:cubicBezTo>
                    <a:pt x="282730" y="28535"/>
                    <a:pt x="284021" y="28535"/>
                    <a:pt x="285312" y="27238"/>
                  </a:cubicBezTo>
                  <a:cubicBezTo>
                    <a:pt x="290476" y="22049"/>
                    <a:pt x="295640" y="16861"/>
                    <a:pt x="300804" y="11673"/>
                  </a:cubicBezTo>
                  <a:cubicBezTo>
                    <a:pt x="304677" y="7782"/>
                    <a:pt x="311132" y="7782"/>
                    <a:pt x="315005" y="12970"/>
                  </a:cubicBezTo>
                  <a:cubicBezTo>
                    <a:pt x="316296" y="15564"/>
                    <a:pt x="317587" y="18158"/>
                    <a:pt x="318878" y="22049"/>
                  </a:cubicBezTo>
                  <a:cubicBezTo>
                    <a:pt x="324042" y="37614"/>
                    <a:pt x="329206" y="54475"/>
                    <a:pt x="329206" y="71336"/>
                  </a:cubicBezTo>
                  <a:cubicBezTo>
                    <a:pt x="329206" y="72633"/>
                    <a:pt x="329206" y="73930"/>
                    <a:pt x="329206" y="75227"/>
                  </a:cubicBezTo>
                  <a:cubicBezTo>
                    <a:pt x="331788" y="79119"/>
                    <a:pt x="329206" y="84307"/>
                    <a:pt x="330497" y="89495"/>
                  </a:cubicBezTo>
                  <a:cubicBezTo>
                    <a:pt x="330497" y="93386"/>
                    <a:pt x="329206" y="97277"/>
                    <a:pt x="327915" y="101168"/>
                  </a:cubicBezTo>
                  <a:cubicBezTo>
                    <a:pt x="326624" y="102465"/>
                    <a:pt x="326624" y="102465"/>
                    <a:pt x="325333" y="103762"/>
                  </a:cubicBezTo>
                  <a:cubicBezTo>
                    <a:pt x="321460" y="103762"/>
                    <a:pt x="318878" y="107653"/>
                    <a:pt x="316296" y="108950"/>
                  </a:cubicBezTo>
                  <a:cubicBezTo>
                    <a:pt x="312423" y="111544"/>
                    <a:pt x="309841" y="112841"/>
                    <a:pt x="305968" y="114138"/>
                  </a:cubicBezTo>
                  <a:cubicBezTo>
                    <a:pt x="295640" y="116732"/>
                    <a:pt x="286603" y="120623"/>
                    <a:pt x="277566" y="127108"/>
                  </a:cubicBezTo>
                  <a:cubicBezTo>
                    <a:pt x="267238" y="134890"/>
                    <a:pt x="258201" y="143970"/>
                    <a:pt x="247873" y="151752"/>
                  </a:cubicBezTo>
                  <a:cubicBezTo>
                    <a:pt x="246582" y="153049"/>
                    <a:pt x="245291" y="154346"/>
                    <a:pt x="246582" y="155643"/>
                  </a:cubicBezTo>
                  <a:cubicBezTo>
                    <a:pt x="247873" y="156940"/>
                    <a:pt x="247873" y="158237"/>
                    <a:pt x="249164" y="158237"/>
                  </a:cubicBezTo>
                  <a:cubicBezTo>
                    <a:pt x="253037" y="163425"/>
                    <a:pt x="254328" y="169910"/>
                    <a:pt x="253037" y="175098"/>
                  </a:cubicBezTo>
                  <a:cubicBezTo>
                    <a:pt x="253037" y="178989"/>
                    <a:pt x="253037" y="182880"/>
                    <a:pt x="251746" y="186771"/>
                  </a:cubicBezTo>
                  <a:cubicBezTo>
                    <a:pt x="251746" y="190662"/>
                    <a:pt x="251746" y="194553"/>
                    <a:pt x="253037" y="197147"/>
                  </a:cubicBezTo>
                  <a:cubicBezTo>
                    <a:pt x="259492" y="206227"/>
                    <a:pt x="264656" y="215306"/>
                    <a:pt x="273693" y="223088"/>
                  </a:cubicBezTo>
                  <a:cubicBezTo>
                    <a:pt x="278857" y="229573"/>
                    <a:pt x="285312" y="236058"/>
                    <a:pt x="293058" y="239949"/>
                  </a:cubicBezTo>
                  <a:cubicBezTo>
                    <a:pt x="294349" y="241246"/>
                    <a:pt x="295640" y="242543"/>
                    <a:pt x="295640" y="242543"/>
                  </a:cubicBezTo>
                  <a:cubicBezTo>
                    <a:pt x="298222" y="245137"/>
                    <a:pt x="298222" y="247731"/>
                    <a:pt x="296931" y="250325"/>
                  </a:cubicBezTo>
                  <a:cubicBezTo>
                    <a:pt x="296931" y="251622"/>
                    <a:pt x="294349" y="252919"/>
                    <a:pt x="293058" y="252919"/>
                  </a:cubicBezTo>
                  <a:cubicBezTo>
                    <a:pt x="287894" y="252919"/>
                    <a:pt x="284021" y="252919"/>
                    <a:pt x="280148" y="254216"/>
                  </a:cubicBezTo>
                  <a:cubicBezTo>
                    <a:pt x="277566" y="254216"/>
                    <a:pt x="274984" y="252919"/>
                    <a:pt x="273693" y="255513"/>
                  </a:cubicBezTo>
                  <a:cubicBezTo>
                    <a:pt x="273693" y="256810"/>
                    <a:pt x="274984" y="259404"/>
                    <a:pt x="274984" y="260702"/>
                  </a:cubicBezTo>
                  <a:cubicBezTo>
                    <a:pt x="274984" y="265890"/>
                    <a:pt x="272402" y="269781"/>
                    <a:pt x="265947" y="268484"/>
                  </a:cubicBezTo>
                  <a:cubicBezTo>
                    <a:pt x="265947" y="268484"/>
                    <a:pt x="264656" y="268484"/>
                    <a:pt x="263365" y="268484"/>
                  </a:cubicBezTo>
                  <a:cubicBezTo>
                    <a:pt x="263365" y="269781"/>
                    <a:pt x="262074" y="269781"/>
                    <a:pt x="262074" y="269781"/>
                  </a:cubicBezTo>
                  <a:cubicBezTo>
                    <a:pt x="263365" y="271078"/>
                    <a:pt x="264656" y="272375"/>
                    <a:pt x="264656" y="273672"/>
                  </a:cubicBezTo>
                  <a:cubicBezTo>
                    <a:pt x="267238" y="277563"/>
                    <a:pt x="267238" y="280157"/>
                    <a:pt x="265947" y="284048"/>
                  </a:cubicBezTo>
                  <a:cubicBezTo>
                    <a:pt x="263365" y="287939"/>
                    <a:pt x="259492" y="290533"/>
                    <a:pt x="255619" y="287939"/>
                  </a:cubicBezTo>
                  <a:cubicBezTo>
                    <a:pt x="251746" y="286642"/>
                    <a:pt x="247873" y="284048"/>
                    <a:pt x="244000" y="281454"/>
                  </a:cubicBezTo>
                  <a:cubicBezTo>
                    <a:pt x="242709" y="281454"/>
                    <a:pt x="241418" y="280157"/>
                    <a:pt x="240127" y="280157"/>
                  </a:cubicBezTo>
                  <a:cubicBezTo>
                    <a:pt x="240127" y="280157"/>
                    <a:pt x="238836" y="281454"/>
                    <a:pt x="238836" y="281454"/>
                  </a:cubicBezTo>
                  <a:cubicBezTo>
                    <a:pt x="238836" y="282751"/>
                    <a:pt x="238836" y="282751"/>
                    <a:pt x="238836" y="284048"/>
                  </a:cubicBezTo>
                  <a:cubicBezTo>
                    <a:pt x="238836" y="289236"/>
                    <a:pt x="238836" y="293127"/>
                    <a:pt x="238836" y="298315"/>
                  </a:cubicBezTo>
                  <a:cubicBezTo>
                    <a:pt x="238836" y="302206"/>
                    <a:pt x="236254" y="303503"/>
                    <a:pt x="232381" y="304800"/>
                  </a:cubicBezTo>
                  <a:cubicBezTo>
                    <a:pt x="231090" y="304800"/>
                    <a:pt x="228508" y="304800"/>
                    <a:pt x="227217" y="304800"/>
                  </a:cubicBezTo>
                  <a:cubicBezTo>
                    <a:pt x="225926" y="304800"/>
                    <a:pt x="224635" y="304800"/>
                    <a:pt x="223344" y="303503"/>
                  </a:cubicBezTo>
                  <a:cubicBezTo>
                    <a:pt x="219471" y="298315"/>
                    <a:pt x="214307" y="295721"/>
                    <a:pt x="211725" y="289236"/>
                  </a:cubicBezTo>
                  <a:cubicBezTo>
                    <a:pt x="206561" y="281454"/>
                    <a:pt x="202688" y="273672"/>
                    <a:pt x="202688" y="263296"/>
                  </a:cubicBezTo>
                  <a:cubicBezTo>
                    <a:pt x="202688" y="249028"/>
                    <a:pt x="203979" y="233464"/>
                    <a:pt x="209143" y="219197"/>
                  </a:cubicBezTo>
                  <a:cubicBezTo>
                    <a:pt x="209143" y="216603"/>
                    <a:pt x="210434" y="215306"/>
                    <a:pt x="210434" y="214009"/>
                  </a:cubicBezTo>
                  <a:cubicBezTo>
                    <a:pt x="211725" y="211415"/>
                    <a:pt x="210434" y="210118"/>
                    <a:pt x="209143" y="208821"/>
                  </a:cubicBezTo>
                  <a:cubicBezTo>
                    <a:pt x="203979" y="207524"/>
                    <a:pt x="201397" y="206227"/>
                    <a:pt x="198815" y="202336"/>
                  </a:cubicBezTo>
                  <a:cubicBezTo>
                    <a:pt x="197524" y="201039"/>
                    <a:pt x="196233" y="199742"/>
                    <a:pt x="193651" y="201039"/>
                  </a:cubicBezTo>
                  <a:cubicBezTo>
                    <a:pt x="182032" y="210118"/>
                    <a:pt x="171703" y="219197"/>
                    <a:pt x="162666" y="230870"/>
                  </a:cubicBezTo>
                  <a:cubicBezTo>
                    <a:pt x="158793" y="237355"/>
                    <a:pt x="153629" y="243840"/>
                    <a:pt x="148465" y="249028"/>
                  </a:cubicBezTo>
                  <a:cubicBezTo>
                    <a:pt x="140719" y="255513"/>
                    <a:pt x="134264" y="263296"/>
                    <a:pt x="127809" y="269781"/>
                  </a:cubicBezTo>
                  <a:cubicBezTo>
                    <a:pt x="127809" y="271078"/>
                    <a:pt x="126518" y="272375"/>
                    <a:pt x="126518" y="272375"/>
                  </a:cubicBezTo>
                  <a:cubicBezTo>
                    <a:pt x="117481" y="278860"/>
                    <a:pt x="109735" y="287939"/>
                    <a:pt x="100698" y="294424"/>
                  </a:cubicBezTo>
                  <a:cubicBezTo>
                    <a:pt x="99407" y="295721"/>
                    <a:pt x="98116" y="297018"/>
                    <a:pt x="96825" y="297018"/>
                  </a:cubicBezTo>
                  <a:cubicBezTo>
                    <a:pt x="90370" y="302206"/>
                    <a:pt x="81333" y="303503"/>
                    <a:pt x="72296" y="303503"/>
                  </a:cubicBezTo>
                  <a:cubicBezTo>
                    <a:pt x="65841" y="303503"/>
                    <a:pt x="60677" y="302206"/>
                    <a:pt x="54222" y="300909"/>
                  </a:cubicBezTo>
                  <a:cubicBezTo>
                    <a:pt x="50349" y="300909"/>
                    <a:pt x="47767" y="299612"/>
                    <a:pt x="45185" y="298315"/>
                  </a:cubicBezTo>
                  <a:cubicBezTo>
                    <a:pt x="33566" y="291830"/>
                    <a:pt x="23238" y="284048"/>
                    <a:pt x="14201" y="273672"/>
                  </a:cubicBezTo>
                  <a:cubicBezTo>
                    <a:pt x="11619" y="269781"/>
                    <a:pt x="9037" y="265890"/>
                    <a:pt x="6455" y="260702"/>
                  </a:cubicBezTo>
                  <a:cubicBezTo>
                    <a:pt x="3873" y="252919"/>
                    <a:pt x="2582" y="245137"/>
                    <a:pt x="0" y="238652"/>
                  </a:cubicBezTo>
                  <a:cubicBezTo>
                    <a:pt x="0" y="237355"/>
                    <a:pt x="0" y="236058"/>
                    <a:pt x="0" y="236058"/>
                  </a:cubicBezTo>
                  <a:cubicBezTo>
                    <a:pt x="0" y="224385"/>
                    <a:pt x="1291" y="212712"/>
                    <a:pt x="5164" y="202336"/>
                  </a:cubicBezTo>
                  <a:cubicBezTo>
                    <a:pt x="7746" y="197147"/>
                    <a:pt x="11619" y="191959"/>
                    <a:pt x="16783" y="188068"/>
                  </a:cubicBezTo>
                  <a:cubicBezTo>
                    <a:pt x="19365" y="185474"/>
                    <a:pt x="21947" y="182880"/>
                    <a:pt x="24529" y="180286"/>
                  </a:cubicBezTo>
                  <a:cubicBezTo>
                    <a:pt x="25820" y="178989"/>
                    <a:pt x="28402" y="177692"/>
                    <a:pt x="29693" y="176395"/>
                  </a:cubicBezTo>
                  <a:cubicBezTo>
                    <a:pt x="32275" y="175098"/>
                    <a:pt x="34857" y="175098"/>
                    <a:pt x="37439" y="172504"/>
                  </a:cubicBezTo>
                  <a:cubicBezTo>
                    <a:pt x="60677" y="153049"/>
                    <a:pt x="86497" y="134890"/>
                    <a:pt x="112317" y="118029"/>
                  </a:cubicBezTo>
                  <a:cubicBezTo>
                    <a:pt x="121354" y="111544"/>
                    <a:pt x="130391" y="105059"/>
                    <a:pt x="138137" y="95980"/>
                  </a:cubicBezTo>
                  <a:cubicBezTo>
                    <a:pt x="143301" y="90792"/>
                    <a:pt x="148465" y="86901"/>
                    <a:pt x="153629" y="81713"/>
                  </a:cubicBezTo>
                  <a:cubicBezTo>
                    <a:pt x="160084" y="75227"/>
                    <a:pt x="165248" y="70039"/>
                    <a:pt x="171703" y="63554"/>
                  </a:cubicBezTo>
                  <a:cubicBezTo>
                    <a:pt x="175576" y="59663"/>
                    <a:pt x="178158" y="55772"/>
                    <a:pt x="182032" y="51881"/>
                  </a:cubicBezTo>
                  <a:cubicBezTo>
                    <a:pt x="184614" y="49287"/>
                    <a:pt x="185905" y="46693"/>
                    <a:pt x="187196" y="44099"/>
                  </a:cubicBezTo>
                  <a:cubicBezTo>
                    <a:pt x="193651" y="35020"/>
                    <a:pt x="198815" y="25940"/>
                    <a:pt x="205270" y="16861"/>
                  </a:cubicBezTo>
                  <a:cubicBezTo>
                    <a:pt x="206561" y="14267"/>
                    <a:pt x="207852" y="11673"/>
                    <a:pt x="209143" y="9079"/>
                  </a:cubicBezTo>
                  <a:cubicBezTo>
                    <a:pt x="210434" y="6485"/>
                    <a:pt x="211725" y="3891"/>
                    <a:pt x="214307" y="2594"/>
                  </a:cubicBezTo>
                  <a:cubicBezTo>
                    <a:pt x="216889" y="0"/>
                    <a:pt x="219471" y="0"/>
                    <a:pt x="223344" y="0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972617" y="3869734"/>
              <a:ext cx="2246768" cy="1316710"/>
              <a:chOff x="5969921" y="4384209"/>
              <a:chExt cx="2246768" cy="131671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969921" y="4832989"/>
                <a:ext cx="224676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点击输入简要文字内容，文字内容需概括精炼，不用多余的文字修饰。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6076950" y="4384209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5089700" y="3137877"/>
              <a:ext cx="2032708" cy="69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39680" y="1803400"/>
            <a:ext cx="3236384" cy="3949700"/>
            <a:chOff x="8439680" y="1803400"/>
            <a:chExt cx="3236384" cy="3949700"/>
          </a:xfrm>
        </p:grpSpPr>
        <p:sp>
          <p:nvSpPr>
            <p:cNvPr id="27" name="矩形 26"/>
            <p:cNvSpPr/>
            <p:nvPr/>
          </p:nvSpPr>
          <p:spPr>
            <a:xfrm>
              <a:off x="8439680" y="1803400"/>
              <a:ext cx="3236384" cy="3949700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100000">
                  <a:srgbClr val="009999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8439680" y="2028319"/>
              <a:ext cx="3236384" cy="3483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statistics-on-laptop_82095"/>
            <p:cNvSpPr>
              <a:spLocks noChangeAspect="1"/>
            </p:cNvSpPr>
            <p:nvPr/>
          </p:nvSpPr>
          <p:spPr bwMode="auto">
            <a:xfrm>
              <a:off x="9677520" y="2289223"/>
              <a:ext cx="760704" cy="649990"/>
            </a:xfrm>
            <a:custGeom>
              <a:avLst/>
              <a:gdLst>
                <a:gd name="connsiteX0" fmla="*/ 127000 w 338138"/>
                <a:gd name="connsiteY0" fmla="*/ 195262 h 288925"/>
                <a:gd name="connsiteX1" fmla="*/ 127000 w 338138"/>
                <a:gd name="connsiteY1" fmla="*/ 282575 h 288925"/>
                <a:gd name="connsiteX2" fmla="*/ 155575 w 338138"/>
                <a:gd name="connsiteY2" fmla="*/ 282575 h 288925"/>
                <a:gd name="connsiteX3" fmla="*/ 155575 w 338138"/>
                <a:gd name="connsiteY3" fmla="*/ 195262 h 288925"/>
                <a:gd name="connsiteX4" fmla="*/ 122985 w 338138"/>
                <a:gd name="connsiteY4" fmla="*/ 187325 h 288925"/>
                <a:gd name="connsiteX5" fmla="*/ 159591 w 338138"/>
                <a:gd name="connsiteY5" fmla="*/ 187325 h 288925"/>
                <a:gd name="connsiteX6" fmla="*/ 163513 w 338138"/>
                <a:gd name="connsiteY6" fmla="*/ 191233 h 288925"/>
                <a:gd name="connsiteX7" fmla="*/ 163513 w 338138"/>
                <a:gd name="connsiteY7" fmla="*/ 285017 h 288925"/>
                <a:gd name="connsiteX8" fmla="*/ 159591 w 338138"/>
                <a:gd name="connsiteY8" fmla="*/ 288925 h 288925"/>
                <a:gd name="connsiteX9" fmla="*/ 122985 w 338138"/>
                <a:gd name="connsiteY9" fmla="*/ 288925 h 288925"/>
                <a:gd name="connsiteX10" fmla="*/ 119063 w 338138"/>
                <a:gd name="connsiteY10" fmla="*/ 285017 h 288925"/>
                <a:gd name="connsiteX11" fmla="*/ 119063 w 338138"/>
                <a:gd name="connsiteY11" fmla="*/ 191233 h 288925"/>
                <a:gd name="connsiteX12" fmla="*/ 122985 w 338138"/>
                <a:gd name="connsiteY12" fmla="*/ 187325 h 288925"/>
                <a:gd name="connsiteX13" fmla="*/ 7938 w 338138"/>
                <a:gd name="connsiteY13" fmla="*/ 123825 h 288925"/>
                <a:gd name="connsiteX14" fmla="*/ 7938 w 338138"/>
                <a:gd name="connsiteY14" fmla="*/ 282575 h 288925"/>
                <a:gd name="connsiteX15" fmla="*/ 38101 w 338138"/>
                <a:gd name="connsiteY15" fmla="*/ 282575 h 288925"/>
                <a:gd name="connsiteX16" fmla="*/ 38101 w 338138"/>
                <a:gd name="connsiteY16" fmla="*/ 123825 h 288925"/>
                <a:gd name="connsiteX17" fmla="*/ 4062 w 338138"/>
                <a:gd name="connsiteY17" fmla="*/ 115887 h 288925"/>
                <a:gd name="connsiteX18" fmla="*/ 41976 w 338138"/>
                <a:gd name="connsiteY18" fmla="*/ 115887 h 288925"/>
                <a:gd name="connsiteX19" fmla="*/ 46038 w 338138"/>
                <a:gd name="connsiteY19" fmla="*/ 119820 h 288925"/>
                <a:gd name="connsiteX20" fmla="*/ 46038 w 338138"/>
                <a:gd name="connsiteY20" fmla="*/ 284992 h 288925"/>
                <a:gd name="connsiteX21" fmla="*/ 41976 w 338138"/>
                <a:gd name="connsiteY21" fmla="*/ 288925 h 288925"/>
                <a:gd name="connsiteX22" fmla="*/ 4062 w 338138"/>
                <a:gd name="connsiteY22" fmla="*/ 288925 h 288925"/>
                <a:gd name="connsiteX23" fmla="*/ 0 w 338138"/>
                <a:gd name="connsiteY23" fmla="*/ 284992 h 288925"/>
                <a:gd name="connsiteX24" fmla="*/ 0 w 338138"/>
                <a:gd name="connsiteY24" fmla="*/ 119820 h 288925"/>
                <a:gd name="connsiteX25" fmla="*/ 4062 w 338138"/>
                <a:gd name="connsiteY25" fmla="*/ 115887 h 288925"/>
                <a:gd name="connsiteX26" fmla="*/ 173925 w 338138"/>
                <a:gd name="connsiteY26" fmla="*/ 112712 h 288925"/>
                <a:gd name="connsiteX27" fmla="*/ 211839 w 338138"/>
                <a:gd name="connsiteY27" fmla="*/ 112712 h 288925"/>
                <a:gd name="connsiteX28" fmla="*/ 215901 w 338138"/>
                <a:gd name="connsiteY28" fmla="*/ 116628 h 288925"/>
                <a:gd name="connsiteX29" fmla="*/ 215901 w 338138"/>
                <a:gd name="connsiteY29" fmla="*/ 285009 h 288925"/>
                <a:gd name="connsiteX30" fmla="*/ 211839 w 338138"/>
                <a:gd name="connsiteY30" fmla="*/ 288925 h 288925"/>
                <a:gd name="connsiteX31" fmla="*/ 173925 w 338138"/>
                <a:gd name="connsiteY31" fmla="*/ 288925 h 288925"/>
                <a:gd name="connsiteX32" fmla="*/ 169863 w 338138"/>
                <a:gd name="connsiteY32" fmla="*/ 285009 h 288925"/>
                <a:gd name="connsiteX33" fmla="*/ 169863 w 338138"/>
                <a:gd name="connsiteY33" fmla="*/ 116628 h 288925"/>
                <a:gd name="connsiteX34" fmla="*/ 173925 w 338138"/>
                <a:gd name="connsiteY34" fmla="*/ 112712 h 288925"/>
                <a:gd name="connsiteX35" fmla="*/ 297610 w 338138"/>
                <a:gd name="connsiteY35" fmla="*/ 71437 h 288925"/>
                <a:gd name="connsiteX36" fmla="*/ 334216 w 338138"/>
                <a:gd name="connsiteY36" fmla="*/ 71437 h 288925"/>
                <a:gd name="connsiteX37" fmla="*/ 338138 w 338138"/>
                <a:gd name="connsiteY37" fmla="*/ 75368 h 288925"/>
                <a:gd name="connsiteX38" fmla="*/ 338138 w 338138"/>
                <a:gd name="connsiteY38" fmla="*/ 284995 h 288925"/>
                <a:gd name="connsiteX39" fmla="*/ 334216 w 338138"/>
                <a:gd name="connsiteY39" fmla="*/ 288925 h 288925"/>
                <a:gd name="connsiteX40" fmla="*/ 297610 w 338138"/>
                <a:gd name="connsiteY40" fmla="*/ 288925 h 288925"/>
                <a:gd name="connsiteX41" fmla="*/ 293688 w 338138"/>
                <a:gd name="connsiteY41" fmla="*/ 284995 h 288925"/>
                <a:gd name="connsiteX42" fmla="*/ 293688 w 338138"/>
                <a:gd name="connsiteY42" fmla="*/ 75368 h 288925"/>
                <a:gd name="connsiteX43" fmla="*/ 297610 w 338138"/>
                <a:gd name="connsiteY43" fmla="*/ 71437 h 288925"/>
                <a:gd name="connsiteX44" fmla="*/ 250825 w 338138"/>
                <a:gd name="connsiteY44" fmla="*/ 22225 h 288925"/>
                <a:gd name="connsiteX45" fmla="*/ 250825 w 338138"/>
                <a:gd name="connsiteY45" fmla="*/ 282575 h 288925"/>
                <a:gd name="connsiteX46" fmla="*/ 279400 w 338138"/>
                <a:gd name="connsiteY46" fmla="*/ 282575 h 288925"/>
                <a:gd name="connsiteX47" fmla="*/ 279400 w 338138"/>
                <a:gd name="connsiteY47" fmla="*/ 22225 h 288925"/>
                <a:gd name="connsiteX48" fmla="*/ 246810 w 338138"/>
                <a:gd name="connsiteY48" fmla="*/ 14287 h 288925"/>
                <a:gd name="connsiteX49" fmla="*/ 282108 w 338138"/>
                <a:gd name="connsiteY49" fmla="*/ 14287 h 288925"/>
                <a:gd name="connsiteX50" fmla="*/ 287338 w 338138"/>
                <a:gd name="connsiteY50" fmla="*/ 18229 h 288925"/>
                <a:gd name="connsiteX51" fmla="*/ 287338 w 338138"/>
                <a:gd name="connsiteY51" fmla="*/ 284983 h 288925"/>
                <a:gd name="connsiteX52" fmla="*/ 282108 w 338138"/>
                <a:gd name="connsiteY52" fmla="*/ 288925 h 288925"/>
                <a:gd name="connsiteX53" fmla="*/ 246810 w 338138"/>
                <a:gd name="connsiteY53" fmla="*/ 288925 h 288925"/>
                <a:gd name="connsiteX54" fmla="*/ 242888 w 338138"/>
                <a:gd name="connsiteY54" fmla="*/ 284983 h 288925"/>
                <a:gd name="connsiteX55" fmla="*/ 242888 w 338138"/>
                <a:gd name="connsiteY55" fmla="*/ 18229 h 288925"/>
                <a:gd name="connsiteX56" fmla="*/ 246810 w 338138"/>
                <a:gd name="connsiteY56" fmla="*/ 14287 h 288925"/>
                <a:gd name="connsiteX57" fmla="*/ 56029 w 338138"/>
                <a:gd name="connsiteY57" fmla="*/ 0 h 288925"/>
                <a:gd name="connsiteX58" fmla="*/ 91328 w 338138"/>
                <a:gd name="connsiteY58" fmla="*/ 0 h 288925"/>
                <a:gd name="connsiteX59" fmla="*/ 95250 w 338138"/>
                <a:gd name="connsiteY59" fmla="*/ 3940 h 288925"/>
                <a:gd name="connsiteX60" fmla="*/ 95250 w 338138"/>
                <a:gd name="connsiteY60" fmla="*/ 284985 h 288925"/>
                <a:gd name="connsiteX61" fmla="*/ 91328 w 338138"/>
                <a:gd name="connsiteY61" fmla="*/ 288925 h 288925"/>
                <a:gd name="connsiteX62" fmla="*/ 56029 w 338138"/>
                <a:gd name="connsiteY62" fmla="*/ 288925 h 288925"/>
                <a:gd name="connsiteX63" fmla="*/ 50800 w 338138"/>
                <a:gd name="connsiteY63" fmla="*/ 284985 h 288925"/>
                <a:gd name="connsiteX64" fmla="*/ 50800 w 338138"/>
                <a:gd name="connsiteY64" fmla="*/ 3940 h 288925"/>
                <a:gd name="connsiteX65" fmla="*/ 56029 w 338138"/>
                <a:gd name="connsiteY65" fmla="*/ 0 h 2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38138" h="288925">
                  <a:moveTo>
                    <a:pt x="127000" y="195262"/>
                  </a:moveTo>
                  <a:lnTo>
                    <a:pt x="127000" y="282575"/>
                  </a:lnTo>
                  <a:lnTo>
                    <a:pt x="155575" y="282575"/>
                  </a:lnTo>
                  <a:lnTo>
                    <a:pt x="155575" y="195262"/>
                  </a:lnTo>
                  <a:close/>
                  <a:moveTo>
                    <a:pt x="122985" y="187325"/>
                  </a:moveTo>
                  <a:cubicBezTo>
                    <a:pt x="122985" y="187325"/>
                    <a:pt x="122985" y="187325"/>
                    <a:pt x="159591" y="187325"/>
                  </a:cubicBezTo>
                  <a:cubicBezTo>
                    <a:pt x="162206" y="187325"/>
                    <a:pt x="163513" y="188628"/>
                    <a:pt x="163513" y="191233"/>
                  </a:cubicBezTo>
                  <a:cubicBezTo>
                    <a:pt x="163513" y="191233"/>
                    <a:pt x="163513" y="191233"/>
                    <a:pt x="163513" y="285017"/>
                  </a:cubicBezTo>
                  <a:cubicBezTo>
                    <a:pt x="163513" y="287623"/>
                    <a:pt x="162206" y="288925"/>
                    <a:pt x="159591" y="288925"/>
                  </a:cubicBezTo>
                  <a:cubicBezTo>
                    <a:pt x="159591" y="288925"/>
                    <a:pt x="159591" y="288925"/>
                    <a:pt x="122985" y="288925"/>
                  </a:cubicBezTo>
                  <a:cubicBezTo>
                    <a:pt x="121678" y="288925"/>
                    <a:pt x="119063" y="287623"/>
                    <a:pt x="119063" y="285017"/>
                  </a:cubicBezTo>
                  <a:cubicBezTo>
                    <a:pt x="119063" y="285017"/>
                    <a:pt x="119063" y="285017"/>
                    <a:pt x="119063" y="191233"/>
                  </a:cubicBezTo>
                  <a:cubicBezTo>
                    <a:pt x="119063" y="188628"/>
                    <a:pt x="121678" y="187325"/>
                    <a:pt x="122985" y="187325"/>
                  </a:cubicBezTo>
                  <a:close/>
                  <a:moveTo>
                    <a:pt x="7938" y="123825"/>
                  </a:moveTo>
                  <a:lnTo>
                    <a:pt x="7938" y="282575"/>
                  </a:lnTo>
                  <a:lnTo>
                    <a:pt x="38101" y="282575"/>
                  </a:lnTo>
                  <a:lnTo>
                    <a:pt x="38101" y="123825"/>
                  </a:lnTo>
                  <a:close/>
                  <a:moveTo>
                    <a:pt x="4062" y="115887"/>
                  </a:moveTo>
                  <a:cubicBezTo>
                    <a:pt x="4062" y="115887"/>
                    <a:pt x="4062" y="115887"/>
                    <a:pt x="41976" y="115887"/>
                  </a:cubicBezTo>
                  <a:cubicBezTo>
                    <a:pt x="43330" y="115887"/>
                    <a:pt x="46038" y="117198"/>
                    <a:pt x="46038" y="119820"/>
                  </a:cubicBezTo>
                  <a:cubicBezTo>
                    <a:pt x="46038" y="119820"/>
                    <a:pt x="46038" y="119820"/>
                    <a:pt x="46038" y="284992"/>
                  </a:cubicBezTo>
                  <a:cubicBezTo>
                    <a:pt x="46038" y="287614"/>
                    <a:pt x="43330" y="288925"/>
                    <a:pt x="41976" y="288925"/>
                  </a:cubicBezTo>
                  <a:cubicBezTo>
                    <a:pt x="41976" y="288925"/>
                    <a:pt x="41976" y="288925"/>
                    <a:pt x="4062" y="288925"/>
                  </a:cubicBezTo>
                  <a:cubicBezTo>
                    <a:pt x="1354" y="288925"/>
                    <a:pt x="0" y="287614"/>
                    <a:pt x="0" y="284992"/>
                  </a:cubicBezTo>
                  <a:cubicBezTo>
                    <a:pt x="0" y="284992"/>
                    <a:pt x="0" y="284992"/>
                    <a:pt x="0" y="119820"/>
                  </a:cubicBezTo>
                  <a:cubicBezTo>
                    <a:pt x="0" y="117198"/>
                    <a:pt x="1354" y="115887"/>
                    <a:pt x="4062" y="115887"/>
                  </a:cubicBezTo>
                  <a:close/>
                  <a:moveTo>
                    <a:pt x="173925" y="112712"/>
                  </a:moveTo>
                  <a:cubicBezTo>
                    <a:pt x="173925" y="112712"/>
                    <a:pt x="173925" y="112712"/>
                    <a:pt x="211839" y="112712"/>
                  </a:cubicBezTo>
                  <a:cubicBezTo>
                    <a:pt x="213193" y="112712"/>
                    <a:pt x="215901" y="114017"/>
                    <a:pt x="215901" y="116628"/>
                  </a:cubicBezTo>
                  <a:cubicBezTo>
                    <a:pt x="215901" y="116628"/>
                    <a:pt x="215901" y="116628"/>
                    <a:pt x="215901" y="285009"/>
                  </a:cubicBezTo>
                  <a:cubicBezTo>
                    <a:pt x="215901" y="287620"/>
                    <a:pt x="213193" y="288925"/>
                    <a:pt x="211839" y="288925"/>
                  </a:cubicBezTo>
                  <a:cubicBezTo>
                    <a:pt x="211839" y="288925"/>
                    <a:pt x="211839" y="288925"/>
                    <a:pt x="173925" y="288925"/>
                  </a:cubicBezTo>
                  <a:cubicBezTo>
                    <a:pt x="171217" y="288925"/>
                    <a:pt x="169863" y="287620"/>
                    <a:pt x="169863" y="285009"/>
                  </a:cubicBezTo>
                  <a:cubicBezTo>
                    <a:pt x="169863" y="285009"/>
                    <a:pt x="169863" y="285009"/>
                    <a:pt x="169863" y="116628"/>
                  </a:cubicBezTo>
                  <a:cubicBezTo>
                    <a:pt x="169863" y="114017"/>
                    <a:pt x="171217" y="112712"/>
                    <a:pt x="173925" y="112712"/>
                  </a:cubicBezTo>
                  <a:close/>
                  <a:moveTo>
                    <a:pt x="297610" y="71437"/>
                  </a:moveTo>
                  <a:cubicBezTo>
                    <a:pt x="297610" y="71437"/>
                    <a:pt x="297610" y="71437"/>
                    <a:pt x="334216" y="71437"/>
                  </a:cubicBezTo>
                  <a:cubicBezTo>
                    <a:pt x="336831" y="71437"/>
                    <a:pt x="338138" y="72747"/>
                    <a:pt x="338138" y="75368"/>
                  </a:cubicBezTo>
                  <a:cubicBezTo>
                    <a:pt x="338138" y="75368"/>
                    <a:pt x="338138" y="75368"/>
                    <a:pt x="338138" y="284995"/>
                  </a:cubicBezTo>
                  <a:cubicBezTo>
                    <a:pt x="338138" y="287615"/>
                    <a:pt x="336831" y="288925"/>
                    <a:pt x="334216" y="288925"/>
                  </a:cubicBezTo>
                  <a:cubicBezTo>
                    <a:pt x="334216" y="288925"/>
                    <a:pt x="334216" y="288925"/>
                    <a:pt x="297610" y="288925"/>
                  </a:cubicBezTo>
                  <a:cubicBezTo>
                    <a:pt x="296303" y="288925"/>
                    <a:pt x="293688" y="287615"/>
                    <a:pt x="293688" y="284995"/>
                  </a:cubicBezTo>
                  <a:cubicBezTo>
                    <a:pt x="293688" y="284995"/>
                    <a:pt x="293688" y="284995"/>
                    <a:pt x="293688" y="75368"/>
                  </a:cubicBezTo>
                  <a:cubicBezTo>
                    <a:pt x="293688" y="72747"/>
                    <a:pt x="296303" y="71437"/>
                    <a:pt x="297610" y="71437"/>
                  </a:cubicBezTo>
                  <a:close/>
                  <a:moveTo>
                    <a:pt x="250825" y="22225"/>
                  </a:moveTo>
                  <a:lnTo>
                    <a:pt x="250825" y="282575"/>
                  </a:lnTo>
                  <a:lnTo>
                    <a:pt x="279400" y="282575"/>
                  </a:lnTo>
                  <a:lnTo>
                    <a:pt x="279400" y="22225"/>
                  </a:lnTo>
                  <a:close/>
                  <a:moveTo>
                    <a:pt x="246810" y="14287"/>
                  </a:moveTo>
                  <a:cubicBezTo>
                    <a:pt x="246810" y="14287"/>
                    <a:pt x="246810" y="14287"/>
                    <a:pt x="282108" y="14287"/>
                  </a:cubicBezTo>
                  <a:cubicBezTo>
                    <a:pt x="284723" y="14287"/>
                    <a:pt x="287338" y="15601"/>
                    <a:pt x="287338" y="18229"/>
                  </a:cubicBezTo>
                  <a:cubicBezTo>
                    <a:pt x="287338" y="18229"/>
                    <a:pt x="287338" y="18229"/>
                    <a:pt x="287338" y="284983"/>
                  </a:cubicBezTo>
                  <a:cubicBezTo>
                    <a:pt x="287338" y="287611"/>
                    <a:pt x="284723" y="288925"/>
                    <a:pt x="282108" y="288925"/>
                  </a:cubicBezTo>
                  <a:cubicBezTo>
                    <a:pt x="282108" y="288925"/>
                    <a:pt x="282108" y="288925"/>
                    <a:pt x="246810" y="288925"/>
                  </a:cubicBezTo>
                  <a:cubicBezTo>
                    <a:pt x="244195" y="288925"/>
                    <a:pt x="242888" y="287611"/>
                    <a:pt x="242888" y="284983"/>
                  </a:cubicBezTo>
                  <a:cubicBezTo>
                    <a:pt x="242888" y="284983"/>
                    <a:pt x="242888" y="284983"/>
                    <a:pt x="242888" y="18229"/>
                  </a:cubicBezTo>
                  <a:cubicBezTo>
                    <a:pt x="242888" y="15601"/>
                    <a:pt x="244195" y="14287"/>
                    <a:pt x="246810" y="14287"/>
                  </a:cubicBezTo>
                  <a:close/>
                  <a:moveTo>
                    <a:pt x="56029" y="0"/>
                  </a:moveTo>
                  <a:cubicBezTo>
                    <a:pt x="56029" y="0"/>
                    <a:pt x="56029" y="0"/>
                    <a:pt x="91328" y="0"/>
                  </a:cubicBezTo>
                  <a:cubicBezTo>
                    <a:pt x="93943" y="0"/>
                    <a:pt x="95250" y="1313"/>
                    <a:pt x="95250" y="3940"/>
                  </a:cubicBezTo>
                  <a:cubicBezTo>
                    <a:pt x="95250" y="3940"/>
                    <a:pt x="95250" y="3940"/>
                    <a:pt x="95250" y="284985"/>
                  </a:cubicBezTo>
                  <a:cubicBezTo>
                    <a:pt x="95250" y="287612"/>
                    <a:pt x="93943" y="288925"/>
                    <a:pt x="91328" y="288925"/>
                  </a:cubicBezTo>
                  <a:cubicBezTo>
                    <a:pt x="91328" y="288925"/>
                    <a:pt x="91328" y="288925"/>
                    <a:pt x="56029" y="288925"/>
                  </a:cubicBezTo>
                  <a:cubicBezTo>
                    <a:pt x="53415" y="288925"/>
                    <a:pt x="50800" y="287612"/>
                    <a:pt x="50800" y="284985"/>
                  </a:cubicBezTo>
                  <a:cubicBezTo>
                    <a:pt x="50800" y="284985"/>
                    <a:pt x="50800" y="284985"/>
                    <a:pt x="50800" y="3940"/>
                  </a:cubicBezTo>
                  <a:cubicBezTo>
                    <a:pt x="50800" y="1313"/>
                    <a:pt x="53415" y="0"/>
                    <a:pt x="56029" y="0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8934488" y="3869734"/>
              <a:ext cx="2246768" cy="1316710"/>
              <a:chOff x="5969921" y="4384209"/>
              <a:chExt cx="2246768" cy="131671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5969921" y="4832989"/>
                <a:ext cx="224676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点击输入简要文字内容，文字内容需概括精炼，不用多余的文字修饰。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076950" y="4384209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9041517" y="3137877"/>
              <a:ext cx="2032708" cy="69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4" name="箭头: V 形 21">
            <a:extLst>
              <a:ext uri="{FF2B5EF4-FFF2-40B4-BE49-F238E27FC236}">
                <a16:creationId xmlns:a16="http://schemas.microsoft.com/office/drawing/2014/main" id="{B86FCB5D-2644-4AA0-A86F-AD8DD4BAC288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箭头: V 形 22">
            <a:extLst>
              <a:ext uri="{FF2B5EF4-FFF2-40B4-BE49-F238E27FC236}">
                <a16:creationId xmlns:a16="http://schemas.microsoft.com/office/drawing/2014/main" id="{44EF7F10-6572-43B7-B49B-9AF4A63A07D3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5EA2AE3E-347E-42CE-9B1F-52CC3CC30282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>
            <a:extLst>
              <a:ext uri="{FF2B5EF4-FFF2-40B4-BE49-F238E27FC236}">
                <a16:creationId xmlns:a16="http://schemas.microsoft.com/office/drawing/2014/main" id="{1D65B2A8-BD5C-4BFA-A769-5D4816F84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61EE2541-638D-4919-A7E9-49F46DF0EA8C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95395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>
            <a:extLst>
              <a:ext uri="{FF2B5EF4-FFF2-40B4-BE49-F238E27FC236}">
                <a16:creationId xmlns:a16="http://schemas.microsoft.com/office/drawing/2014/main" id="{22C1DBA0-251F-4073-B9C6-F3BCEFA33279}"/>
              </a:ext>
            </a:extLst>
          </p:cNvPr>
          <p:cNvSpPr>
            <a:spLocks/>
          </p:cNvSpPr>
          <p:nvPr/>
        </p:nvSpPr>
        <p:spPr bwMode="auto">
          <a:xfrm flipV="1">
            <a:off x="12065448" y="9524"/>
            <a:ext cx="278952" cy="278952"/>
          </a:xfrm>
          <a:custGeom>
            <a:avLst/>
            <a:gdLst>
              <a:gd name="T0" fmla="*/ 43 w 43"/>
              <a:gd name="T1" fmla="*/ 0 h 43"/>
              <a:gd name="T2" fmla="*/ 0 w 43"/>
              <a:gd name="T3" fmla="*/ 43 h 43"/>
              <a:gd name="T4" fmla="*/ 43 w 43"/>
              <a:gd name="T5" fmla="*/ 43 h 43"/>
              <a:gd name="T6" fmla="*/ 43 w 43"/>
              <a:gd name="T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3">
                <a:moveTo>
                  <a:pt x="43" y="0"/>
                </a:moveTo>
                <a:lnTo>
                  <a:pt x="0" y="43"/>
                </a:lnTo>
                <a:lnTo>
                  <a:pt x="43" y="43"/>
                </a:lnTo>
                <a:lnTo>
                  <a:pt x="43" y="0"/>
                </a:lnTo>
                <a:close/>
              </a:path>
            </a:pathLst>
          </a:custGeom>
          <a:solidFill>
            <a:srgbClr val="1222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B41AAB32-379D-4B00-A2DF-28C0362AB476}"/>
              </a:ext>
            </a:extLst>
          </p:cNvPr>
          <p:cNvSpPr>
            <a:spLocks/>
          </p:cNvSpPr>
          <p:nvPr/>
        </p:nvSpPr>
        <p:spPr bwMode="auto">
          <a:xfrm flipV="1">
            <a:off x="9632741" y="9524"/>
            <a:ext cx="2711655" cy="2731118"/>
          </a:xfrm>
          <a:custGeom>
            <a:avLst/>
            <a:gdLst>
              <a:gd name="T0" fmla="*/ 418 w 418"/>
              <a:gd name="T1" fmla="*/ 0 h 421"/>
              <a:gd name="T2" fmla="*/ 0 w 418"/>
              <a:gd name="T3" fmla="*/ 421 h 421"/>
              <a:gd name="T4" fmla="*/ 418 w 418"/>
              <a:gd name="T5" fmla="*/ 421 h 421"/>
              <a:gd name="T6" fmla="*/ 418 w 418"/>
              <a:gd name="T7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421">
                <a:moveTo>
                  <a:pt x="418" y="0"/>
                </a:moveTo>
                <a:lnTo>
                  <a:pt x="0" y="421"/>
                </a:lnTo>
                <a:lnTo>
                  <a:pt x="418" y="421"/>
                </a:lnTo>
                <a:lnTo>
                  <a:pt x="418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CD6950C4-CE3F-4246-BEFC-EF541C9167FB}"/>
              </a:ext>
            </a:extLst>
          </p:cNvPr>
          <p:cNvSpPr>
            <a:spLocks/>
          </p:cNvSpPr>
          <p:nvPr/>
        </p:nvSpPr>
        <p:spPr bwMode="auto">
          <a:xfrm flipV="1">
            <a:off x="8452069" y="9528"/>
            <a:ext cx="3892327" cy="3905301"/>
          </a:xfrm>
          <a:custGeom>
            <a:avLst/>
            <a:gdLst>
              <a:gd name="T0" fmla="*/ 600 w 600"/>
              <a:gd name="T1" fmla="*/ 0 h 602"/>
              <a:gd name="T2" fmla="*/ 0 w 600"/>
              <a:gd name="T3" fmla="*/ 602 h 602"/>
              <a:gd name="T4" fmla="*/ 469 w 600"/>
              <a:gd name="T5" fmla="*/ 602 h 602"/>
              <a:gd name="T6" fmla="*/ 600 w 600"/>
              <a:gd name="T7" fmla="*/ 471 h 602"/>
              <a:gd name="T8" fmla="*/ 600 w 600"/>
              <a:gd name="T9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602">
                <a:moveTo>
                  <a:pt x="600" y="0"/>
                </a:moveTo>
                <a:lnTo>
                  <a:pt x="0" y="602"/>
                </a:lnTo>
                <a:lnTo>
                  <a:pt x="469" y="602"/>
                </a:lnTo>
                <a:lnTo>
                  <a:pt x="600" y="471"/>
                </a:lnTo>
                <a:lnTo>
                  <a:pt x="60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C5B6E5E4-31C1-4C2B-AFAE-43F209412A72}"/>
              </a:ext>
            </a:extLst>
          </p:cNvPr>
          <p:cNvSpPr>
            <a:spLocks/>
          </p:cNvSpPr>
          <p:nvPr/>
        </p:nvSpPr>
        <p:spPr bwMode="auto">
          <a:xfrm flipV="1">
            <a:off x="6492931" y="9524"/>
            <a:ext cx="5851465" cy="5883902"/>
          </a:xfrm>
          <a:custGeom>
            <a:avLst/>
            <a:gdLst>
              <a:gd name="T0" fmla="*/ 902 w 902"/>
              <a:gd name="T1" fmla="*/ 0 h 907"/>
              <a:gd name="T2" fmla="*/ 0 w 902"/>
              <a:gd name="T3" fmla="*/ 907 h 907"/>
              <a:gd name="T4" fmla="*/ 603 w 902"/>
              <a:gd name="T5" fmla="*/ 907 h 907"/>
              <a:gd name="T6" fmla="*/ 902 w 902"/>
              <a:gd name="T7" fmla="*/ 607 h 907"/>
              <a:gd name="T8" fmla="*/ 902 w 902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2" h="907">
                <a:moveTo>
                  <a:pt x="902" y="0"/>
                </a:moveTo>
                <a:lnTo>
                  <a:pt x="0" y="907"/>
                </a:lnTo>
                <a:lnTo>
                  <a:pt x="603" y="907"/>
                </a:lnTo>
                <a:lnTo>
                  <a:pt x="902" y="607"/>
                </a:lnTo>
                <a:lnTo>
                  <a:pt x="902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64DB5D7A-98A5-4660-A80A-42E9FA723069}"/>
              </a:ext>
            </a:extLst>
          </p:cNvPr>
          <p:cNvSpPr>
            <a:spLocks/>
          </p:cNvSpPr>
          <p:nvPr/>
        </p:nvSpPr>
        <p:spPr bwMode="auto">
          <a:xfrm flipV="1">
            <a:off x="4358640" y="9528"/>
            <a:ext cx="7985760" cy="6850495"/>
          </a:xfrm>
          <a:custGeom>
            <a:avLst/>
            <a:gdLst>
              <a:gd name="T0" fmla="*/ 1231 w 1231"/>
              <a:gd name="T1" fmla="*/ 0 h 1056"/>
              <a:gd name="T2" fmla="*/ 1053 w 1231"/>
              <a:gd name="T3" fmla="*/ 0 h 1056"/>
              <a:gd name="T4" fmla="*/ 0 w 1231"/>
              <a:gd name="T5" fmla="*/ 1056 h 1056"/>
              <a:gd name="T6" fmla="*/ 624 w 1231"/>
              <a:gd name="T7" fmla="*/ 1056 h 1056"/>
              <a:gd name="T8" fmla="*/ 1231 w 1231"/>
              <a:gd name="T9" fmla="*/ 447 h 1056"/>
              <a:gd name="T10" fmla="*/ 1231 w 1231"/>
              <a:gd name="T1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1056">
                <a:moveTo>
                  <a:pt x="1231" y="0"/>
                </a:moveTo>
                <a:lnTo>
                  <a:pt x="1053" y="0"/>
                </a:lnTo>
                <a:lnTo>
                  <a:pt x="0" y="1056"/>
                </a:lnTo>
                <a:lnTo>
                  <a:pt x="624" y="1056"/>
                </a:lnTo>
                <a:lnTo>
                  <a:pt x="1231" y="447"/>
                </a:lnTo>
                <a:lnTo>
                  <a:pt x="123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33" name="矩形 259">
            <a:extLst>
              <a:ext uri="{FF2B5EF4-FFF2-40B4-BE49-F238E27FC236}">
                <a16:creationId xmlns:a16="http://schemas.microsoft.com/office/drawing/2014/main" id="{D4E8DEAF-E8C1-4F0E-BA1A-8C65AAD0A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09" y="3341574"/>
            <a:ext cx="55802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标题内容</a:t>
            </a:r>
          </a:p>
        </p:txBody>
      </p:sp>
      <p:grpSp>
        <p:nvGrpSpPr>
          <p:cNvPr id="34" name="Group 16">
            <a:extLst>
              <a:ext uri="{FF2B5EF4-FFF2-40B4-BE49-F238E27FC236}">
                <a16:creationId xmlns:a16="http://schemas.microsoft.com/office/drawing/2014/main" id="{9A20047F-1C1B-4E8F-8C25-98E5AAB42AE9}"/>
              </a:ext>
            </a:extLst>
          </p:cNvPr>
          <p:cNvGrpSpPr>
            <a:grpSpLocks/>
          </p:cNvGrpSpPr>
          <p:nvPr/>
        </p:nvGrpSpPr>
        <p:grpSpPr bwMode="auto">
          <a:xfrm>
            <a:off x="3009377" y="5383244"/>
            <a:ext cx="386867" cy="386867"/>
            <a:chOff x="0" y="0"/>
            <a:chExt cx="965499" cy="965499"/>
          </a:xfrm>
          <a:solidFill>
            <a:schemeClr val="bg1"/>
          </a:solidFill>
          <a:effectLst/>
        </p:grpSpPr>
        <p:sp>
          <p:nvSpPr>
            <p:cNvPr id="35" name="AutoShape 17">
              <a:extLst>
                <a:ext uri="{FF2B5EF4-FFF2-40B4-BE49-F238E27FC236}">
                  <a16:creationId xmlns:a16="http://schemas.microsoft.com/office/drawing/2014/main" id="{617D1657-D2A2-45F5-B2F6-01D52BD48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36" name="AutoShape 18">
              <a:extLst>
                <a:ext uri="{FF2B5EF4-FFF2-40B4-BE49-F238E27FC236}">
                  <a16:creationId xmlns:a16="http://schemas.microsoft.com/office/drawing/2014/main" id="{A9A4F3F3-ABE2-4667-9FEE-C75400EC2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78" y="265194"/>
              <a:ext cx="393822" cy="393822"/>
            </a:xfrm>
            <a:custGeom>
              <a:avLst/>
              <a:gdLst>
                <a:gd name="T0" fmla="*/ 196911 w 21600"/>
                <a:gd name="T1" fmla="*/ 196911 h 21600"/>
                <a:gd name="T2" fmla="*/ 196911 w 21600"/>
                <a:gd name="T3" fmla="*/ 196911 h 21600"/>
                <a:gd name="T4" fmla="*/ 196911 w 21600"/>
                <a:gd name="T5" fmla="*/ 196911 h 21600"/>
                <a:gd name="T6" fmla="*/ 196911 w 21600"/>
                <a:gd name="T7" fmla="*/ 19691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E1FD72E-E384-4A3C-ACAC-99F9E2AEB4BD}"/>
              </a:ext>
            </a:extLst>
          </p:cNvPr>
          <p:cNvGrpSpPr/>
          <p:nvPr/>
        </p:nvGrpSpPr>
        <p:grpSpPr>
          <a:xfrm>
            <a:off x="1064873" y="5383244"/>
            <a:ext cx="386867" cy="386867"/>
            <a:chOff x="6316398" y="415834"/>
            <a:chExt cx="482600" cy="482600"/>
          </a:xfrm>
          <a:solidFill>
            <a:schemeClr val="bg1"/>
          </a:solidFill>
          <a:effectLst/>
        </p:grpSpPr>
        <p:sp>
          <p:nvSpPr>
            <p:cNvPr id="38" name="AutoShape 8" descr="tile_paper_medgray.jpeg">
              <a:extLst>
                <a:ext uri="{FF2B5EF4-FFF2-40B4-BE49-F238E27FC236}">
                  <a16:creationId xmlns:a16="http://schemas.microsoft.com/office/drawing/2014/main" id="{9D215476-F6F9-4B93-BC8B-38A457E4F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6398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dirty="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39" name="AutoShape 82">
              <a:extLst>
                <a:ext uri="{FF2B5EF4-FFF2-40B4-BE49-F238E27FC236}">
                  <a16:creationId xmlns:a16="http://schemas.microsoft.com/office/drawing/2014/main" id="{208A7651-8878-4884-A687-331471FE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131" y="556567"/>
              <a:ext cx="201134" cy="201134"/>
            </a:xfrm>
            <a:custGeom>
              <a:avLst/>
              <a:gdLst>
                <a:gd name="T0" fmla="*/ 198438 w 21600"/>
                <a:gd name="T1" fmla="*/ 198438 h 21600"/>
                <a:gd name="T2" fmla="*/ 198438 w 21600"/>
                <a:gd name="T3" fmla="*/ 198438 h 21600"/>
                <a:gd name="T4" fmla="*/ 198438 w 21600"/>
                <a:gd name="T5" fmla="*/ 198438 h 21600"/>
                <a:gd name="T6" fmla="*/ 198438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8220E43-AD25-487F-BC47-4D738EFFAA90}"/>
              </a:ext>
            </a:extLst>
          </p:cNvPr>
          <p:cNvGrpSpPr/>
          <p:nvPr/>
        </p:nvGrpSpPr>
        <p:grpSpPr>
          <a:xfrm>
            <a:off x="1713041" y="5383244"/>
            <a:ext cx="386867" cy="386867"/>
            <a:chOff x="7068981" y="415834"/>
            <a:chExt cx="482600" cy="482600"/>
          </a:xfrm>
          <a:solidFill>
            <a:schemeClr val="bg1"/>
          </a:solidFill>
          <a:effectLst/>
        </p:grpSpPr>
        <p:sp>
          <p:nvSpPr>
            <p:cNvPr id="41" name="AutoShape 8" descr="tile_paper_medgray.jpeg">
              <a:extLst>
                <a:ext uri="{FF2B5EF4-FFF2-40B4-BE49-F238E27FC236}">
                  <a16:creationId xmlns:a16="http://schemas.microsoft.com/office/drawing/2014/main" id="{BF17D876-39CF-4CA2-8ADC-486C83F4A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81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42" name="AutoShape 18">
              <a:extLst>
                <a:ext uri="{FF2B5EF4-FFF2-40B4-BE49-F238E27FC236}">
                  <a16:creationId xmlns:a16="http://schemas.microsoft.com/office/drawing/2014/main" id="{67EDC874-A89C-4F56-8355-27621A99B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714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5804ED4-3640-41BC-9DB7-62DFDBC7C56D}"/>
              </a:ext>
            </a:extLst>
          </p:cNvPr>
          <p:cNvGrpSpPr/>
          <p:nvPr/>
        </p:nvGrpSpPr>
        <p:grpSpPr>
          <a:xfrm>
            <a:off x="2361209" y="5383244"/>
            <a:ext cx="386867" cy="386867"/>
            <a:chOff x="7821564" y="415834"/>
            <a:chExt cx="482600" cy="482600"/>
          </a:xfrm>
          <a:solidFill>
            <a:schemeClr val="bg1"/>
          </a:solidFill>
          <a:effectLst/>
        </p:grpSpPr>
        <p:sp>
          <p:nvSpPr>
            <p:cNvPr id="44" name="AutoShape 8" descr="tile_paper_medgray.jpeg">
              <a:extLst>
                <a:ext uri="{FF2B5EF4-FFF2-40B4-BE49-F238E27FC236}">
                  <a16:creationId xmlns:a16="http://schemas.microsoft.com/office/drawing/2014/main" id="{E14B018C-AFDA-40A1-8665-4FBB1E63F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564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45" name="AutoShape 20">
              <a:extLst>
                <a:ext uri="{FF2B5EF4-FFF2-40B4-BE49-F238E27FC236}">
                  <a16:creationId xmlns:a16="http://schemas.microsoft.com/office/drawing/2014/main" id="{28E3AD6F-AD87-4DA4-8D30-7B85F02E8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2297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688977B-D5DD-457F-AA5E-F0F7BDBDE64F}"/>
              </a:ext>
            </a:extLst>
          </p:cNvPr>
          <p:cNvSpPr txBox="1">
            <a:spLocks/>
          </p:cNvSpPr>
          <p:nvPr/>
        </p:nvSpPr>
        <p:spPr>
          <a:xfrm>
            <a:off x="1028661" y="4329641"/>
            <a:ext cx="6321731" cy="6078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75188" y="109809"/>
            <a:ext cx="3576732" cy="450892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03</a:t>
            </a:r>
            <a:endParaRPr lang="zh-CN" altLang="en-US" sz="287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3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3" grpId="1"/>
      <p:bldP spid="4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952500" y="3929549"/>
            <a:ext cx="2486025" cy="1930400"/>
            <a:chOff x="952500" y="3968433"/>
            <a:chExt cx="2486025" cy="1930400"/>
          </a:xfrm>
        </p:grpSpPr>
        <p:sp>
          <p:nvSpPr>
            <p:cNvPr id="36" name="矩形 35"/>
            <p:cNvSpPr/>
            <p:nvPr/>
          </p:nvSpPr>
          <p:spPr>
            <a:xfrm>
              <a:off x="952500" y="3968433"/>
              <a:ext cx="2486025" cy="1930400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25"/>
            <p:cNvSpPr txBox="1"/>
            <p:nvPr/>
          </p:nvSpPr>
          <p:spPr>
            <a:xfrm>
              <a:off x="1057275" y="4769867"/>
              <a:ext cx="2270125" cy="8906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此处添加详细文本描述，建议与标题相关并符合整体语言风格，语言描述尽量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52825" y="1881674"/>
            <a:ext cx="2484438" cy="1930400"/>
            <a:chOff x="3552825" y="1920558"/>
            <a:chExt cx="2484438" cy="1930400"/>
          </a:xfrm>
        </p:grpSpPr>
        <p:sp>
          <p:nvSpPr>
            <p:cNvPr id="42" name="矩形 41"/>
            <p:cNvSpPr/>
            <p:nvPr/>
          </p:nvSpPr>
          <p:spPr>
            <a:xfrm>
              <a:off x="3552825" y="1920558"/>
              <a:ext cx="2484438" cy="1930400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100000">
                  <a:srgbClr val="1D4BA1"/>
                </a:gs>
              </a:gsLst>
              <a:lin ang="27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6"/>
            <p:cNvSpPr txBox="1"/>
            <p:nvPr/>
          </p:nvSpPr>
          <p:spPr>
            <a:xfrm>
              <a:off x="3654425" y="2721992"/>
              <a:ext cx="227012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此处添加详细文本描述，建议与标题相关并符合整体语言风格，语言描述尽量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51563" y="3918436"/>
            <a:ext cx="2484437" cy="1930400"/>
            <a:chOff x="6151563" y="3957320"/>
            <a:chExt cx="2484437" cy="1930400"/>
          </a:xfrm>
        </p:grpSpPr>
        <p:sp>
          <p:nvSpPr>
            <p:cNvPr id="46" name="矩形 45"/>
            <p:cNvSpPr/>
            <p:nvPr/>
          </p:nvSpPr>
          <p:spPr>
            <a:xfrm>
              <a:off x="6151563" y="3957320"/>
              <a:ext cx="2484437" cy="1930400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13"/>
            <p:cNvSpPr txBox="1"/>
            <p:nvPr/>
          </p:nvSpPr>
          <p:spPr>
            <a:xfrm>
              <a:off x="6242050" y="4769867"/>
              <a:ext cx="227171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此处添加详细文本描述，建议与标题相关并符合整体语言风格，语言描述尽量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485106" y="1881674"/>
            <a:ext cx="9748044" cy="2773878"/>
            <a:chOff x="1485106" y="1920558"/>
            <a:chExt cx="9748044" cy="2773878"/>
          </a:xfrm>
        </p:grpSpPr>
        <p:sp>
          <p:nvSpPr>
            <p:cNvPr id="56" name="矩形 55"/>
            <p:cNvSpPr/>
            <p:nvPr/>
          </p:nvSpPr>
          <p:spPr>
            <a:xfrm>
              <a:off x="8748713" y="1920558"/>
              <a:ext cx="2484437" cy="1930400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100000">
                  <a:srgbClr val="1D4BA1"/>
                </a:gs>
              </a:gsLst>
              <a:lin ang="27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17"/>
            <p:cNvSpPr txBox="1"/>
            <p:nvPr/>
          </p:nvSpPr>
          <p:spPr>
            <a:xfrm>
              <a:off x="8851900" y="2721992"/>
              <a:ext cx="2271713" cy="8906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此处添加详细文本描述，建议与标题相关并符合整体语言风格，语言描述尽量</a:t>
              </a:r>
            </a:p>
          </p:txBody>
        </p:sp>
        <p:sp>
          <p:nvSpPr>
            <p:cNvPr id="59" name="文本框 19"/>
            <p:cNvSpPr txBox="1">
              <a:spLocks noChangeArrowheads="1"/>
            </p:cNvSpPr>
            <p:nvPr/>
          </p:nvSpPr>
          <p:spPr bwMode="auto">
            <a:xfrm>
              <a:off x="9275763" y="2244095"/>
              <a:ext cx="14335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输入内容</a:t>
              </a:r>
              <a:endParaRPr lang="en-US" altLang="zh-CN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19">
              <a:extLst>
                <a:ext uri="{FF2B5EF4-FFF2-40B4-BE49-F238E27FC236}">
                  <a16:creationId xmlns:a16="http://schemas.microsoft.com/office/drawing/2014/main" id="{C88A03CD-601B-4694-A177-84765E3F3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352" y="2244095"/>
              <a:ext cx="14335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输入内容</a:t>
              </a:r>
              <a:endParaRPr lang="en-US" altLang="zh-CN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19">
              <a:extLst>
                <a:ext uri="{FF2B5EF4-FFF2-40B4-BE49-F238E27FC236}">
                  <a16:creationId xmlns:a16="http://schemas.microsoft.com/office/drawing/2014/main" id="{E6C89290-5393-417B-880C-B1859E6CF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5106" y="4294326"/>
              <a:ext cx="14335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输入内容</a:t>
              </a:r>
              <a:endParaRPr lang="en-US" altLang="zh-CN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19">
              <a:extLst>
                <a:ext uri="{FF2B5EF4-FFF2-40B4-BE49-F238E27FC236}">
                  <a16:creationId xmlns:a16="http://schemas.microsoft.com/office/drawing/2014/main" id="{990D8EE5-473A-4F68-A307-B7D80E265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1150" y="4294326"/>
              <a:ext cx="14335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输入内容</a:t>
              </a:r>
              <a:endParaRPr lang="en-US" altLang="zh-CN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箭头: V 形 21">
            <a:extLst>
              <a:ext uri="{FF2B5EF4-FFF2-40B4-BE49-F238E27FC236}">
                <a16:creationId xmlns:a16="http://schemas.microsoft.com/office/drawing/2014/main" id="{99DAE297-FB3D-4802-852D-A2B6A79B6224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箭头: V 形 22">
            <a:extLst>
              <a:ext uri="{FF2B5EF4-FFF2-40B4-BE49-F238E27FC236}">
                <a16:creationId xmlns:a16="http://schemas.microsoft.com/office/drawing/2014/main" id="{44CEA139-197B-49CB-BA9B-2922A0880BE2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5D871C33-452A-451E-B6C0-F696C9EAFE96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片 62">
            <a:extLst>
              <a:ext uri="{FF2B5EF4-FFF2-40B4-BE49-F238E27FC236}">
                <a16:creationId xmlns:a16="http://schemas.microsoft.com/office/drawing/2014/main" id="{B6F79F0D-8B73-4CFE-96B8-C73FB99CE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84F77F5B-B083-4AC7-84B0-7833CD6B19DA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三、标题内容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A37FE9E-895C-40B8-A1C3-2F5C562873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713" y="2024025"/>
            <a:ext cx="2474289" cy="16495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D4D82AD-47EB-44E4-98C0-028017D474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913" y="2023109"/>
            <a:ext cx="2481262" cy="16567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B9E6E03-4825-41C7-803C-48967DBC15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9176" y="4061326"/>
            <a:ext cx="2478832" cy="165513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FCECBF6-3CF2-469E-91F6-AD62258BEA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3001" y="4051676"/>
            <a:ext cx="2476499" cy="165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57"/>
          <p:cNvCxnSpPr/>
          <p:nvPr/>
        </p:nvCxnSpPr>
        <p:spPr>
          <a:xfrm>
            <a:off x="2561196" y="2791643"/>
            <a:ext cx="0" cy="1443253"/>
          </a:xfrm>
          <a:prstGeom prst="line">
            <a:avLst/>
          </a:prstGeom>
          <a:ln>
            <a:solidFill>
              <a:srgbClr val="1D4BA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58"/>
          <p:cNvCxnSpPr/>
          <p:nvPr/>
        </p:nvCxnSpPr>
        <p:spPr>
          <a:xfrm>
            <a:off x="4865889" y="2791643"/>
            <a:ext cx="0" cy="1443253"/>
          </a:xfrm>
          <a:prstGeom prst="line">
            <a:avLst/>
          </a:prstGeom>
          <a:ln>
            <a:solidFill>
              <a:srgbClr val="1D4BA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59"/>
          <p:cNvCxnSpPr/>
          <p:nvPr/>
        </p:nvCxnSpPr>
        <p:spPr>
          <a:xfrm>
            <a:off x="7172844" y="2791643"/>
            <a:ext cx="0" cy="1443253"/>
          </a:xfrm>
          <a:prstGeom prst="line">
            <a:avLst/>
          </a:prstGeom>
          <a:ln>
            <a:solidFill>
              <a:srgbClr val="1D4BA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60"/>
          <p:cNvCxnSpPr/>
          <p:nvPr/>
        </p:nvCxnSpPr>
        <p:spPr>
          <a:xfrm>
            <a:off x="9479799" y="2791643"/>
            <a:ext cx="0" cy="1443253"/>
          </a:xfrm>
          <a:prstGeom prst="line">
            <a:avLst/>
          </a:prstGeom>
          <a:ln>
            <a:solidFill>
              <a:srgbClr val="1D4BA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>
            <a:spLocks noChangeAspect="1"/>
          </p:cNvSpPr>
          <p:nvPr/>
        </p:nvSpPr>
        <p:spPr>
          <a:xfrm>
            <a:off x="1688469" y="1415174"/>
            <a:ext cx="1745455" cy="1745455"/>
          </a:xfrm>
          <a:prstGeom prst="ellipse">
            <a:avLst/>
          </a:prstGeom>
          <a:solidFill>
            <a:srgbClr val="1D4BA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gency FB" panose="020B0503020202020204" pitchFamily="34" charset="0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3993163" y="1415174"/>
            <a:ext cx="1745455" cy="1745455"/>
          </a:xfrm>
          <a:prstGeom prst="ellipse">
            <a:avLst/>
          </a:prstGeom>
          <a:solidFill>
            <a:srgbClr val="00999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gency FB" panose="020B0503020202020204" pitchFamily="34" charset="0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297858" y="1415174"/>
            <a:ext cx="1745455" cy="1745455"/>
          </a:xfrm>
          <a:prstGeom prst="ellipse">
            <a:avLst/>
          </a:prstGeom>
          <a:solidFill>
            <a:srgbClr val="1D4BA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gency FB" panose="020B0503020202020204" pitchFamily="34" charset="0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602551" y="1415174"/>
            <a:ext cx="1745455" cy="1745455"/>
          </a:xfrm>
          <a:prstGeom prst="ellipse">
            <a:avLst/>
          </a:prstGeom>
          <a:solidFill>
            <a:srgbClr val="00999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gency FB" panose="020B0503020202020204" pitchFamily="34" charset="0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1295177" y="3421252"/>
            <a:ext cx="2532039" cy="527793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Step 01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3599871" y="3421250"/>
            <a:ext cx="2532039" cy="527793"/>
          </a:xfrm>
          <a:prstGeom prst="chevron">
            <a:avLst/>
          </a:prstGeom>
          <a:solidFill>
            <a:srgbClr val="00999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Step 02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5904566" y="3421249"/>
            <a:ext cx="2532039" cy="527793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Step 03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8209261" y="3421249"/>
            <a:ext cx="2532039" cy="527793"/>
          </a:xfrm>
          <a:prstGeom prst="chevron">
            <a:avLst/>
          </a:prstGeom>
          <a:solidFill>
            <a:srgbClr val="00999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Step 04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2" name="文本框 22"/>
          <p:cNvSpPr txBox="1"/>
          <p:nvPr/>
        </p:nvSpPr>
        <p:spPr>
          <a:xfrm>
            <a:off x="2108989" y="1574428"/>
            <a:ext cx="9044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kumimoji="1" lang="zh-CN" altLang="en-US" sz="8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文本框 23"/>
          <p:cNvSpPr txBox="1"/>
          <p:nvPr/>
        </p:nvSpPr>
        <p:spPr>
          <a:xfrm>
            <a:off x="4307882" y="1605450"/>
            <a:ext cx="11160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kumimoji="1" lang="zh-CN" altLang="en-US" sz="8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文本框 24"/>
          <p:cNvSpPr txBox="1"/>
          <p:nvPr/>
        </p:nvSpPr>
        <p:spPr>
          <a:xfrm>
            <a:off x="6597205" y="1574428"/>
            <a:ext cx="11512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kumimoji="1" lang="zh-CN" altLang="en-US" sz="8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5"/>
          <p:cNvSpPr txBox="1"/>
          <p:nvPr/>
        </p:nvSpPr>
        <p:spPr>
          <a:xfrm>
            <a:off x="8925800" y="1586302"/>
            <a:ext cx="11079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kumimoji="1" lang="zh-CN" altLang="en-US" sz="8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TextBox 83"/>
          <p:cNvSpPr txBox="1">
            <a:spLocks noChangeArrowheads="1"/>
          </p:cNvSpPr>
          <p:nvPr/>
        </p:nvSpPr>
        <p:spPr bwMode="auto">
          <a:xfrm>
            <a:off x="1377334" y="4766716"/>
            <a:ext cx="3087505" cy="58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457189" indent="-457189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  <a:endParaRPr lang="en-US" altLang="zh-CN" sz="2400" dirty="0">
              <a:solidFill>
                <a:srgbClr val="1D4BA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7" name="文本框 180"/>
          <p:cNvSpPr txBox="1">
            <a:spLocks noChangeArrowheads="1"/>
          </p:cNvSpPr>
          <p:nvPr/>
        </p:nvSpPr>
        <p:spPr bwMode="auto">
          <a:xfrm>
            <a:off x="1812273" y="5381886"/>
            <a:ext cx="3538768" cy="58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83"/>
          <p:cNvSpPr txBox="1">
            <a:spLocks noChangeArrowheads="1"/>
          </p:cNvSpPr>
          <p:nvPr/>
        </p:nvSpPr>
        <p:spPr bwMode="auto">
          <a:xfrm>
            <a:off x="6296338" y="4766716"/>
            <a:ext cx="3087505" cy="58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457189" indent="-457189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1D4BA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  <a:endParaRPr lang="en-US" altLang="zh-CN" sz="2400" dirty="0">
              <a:solidFill>
                <a:srgbClr val="1D4BA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9" name="文本框 180"/>
          <p:cNvSpPr txBox="1">
            <a:spLocks noChangeArrowheads="1"/>
          </p:cNvSpPr>
          <p:nvPr/>
        </p:nvSpPr>
        <p:spPr bwMode="auto">
          <a:xfrm>
            <a:off x="6731277" y="5381886"/>
            <a:ext cx="3538768" cy="58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箭头: V 形 21">
            <a:extLst>
              <a:ext uri="{FF2B5EF4-FFF2-40B4-BE49-F238E27FC236}">
                <a16:creationId xmlns:a16="http://schemas.microsoft.com/office/drawing/2014/main" id="{4DD43652-EC11-4E09-9D6E-FEA571DE2E95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箭头: V 形 22">
            <a:extLst>
              <a:ext uri="{FF2B5EF4-FFF2-40B4-BE49-F238E27FC236}">
                <a16:creationId xmlns:a16="http://schemas.microsoft.com/office/drawing/2014/main" id="{75DA32E0-B56C-4684-BE1A-5BDB003A3F43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DDAFD7C1-BEB4-4B40-B3D9-4FB67EB627F6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DFD1C849-5D4D-405C-A8DF-8C794C276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6129D2EC-7475-486C-A52B-39E64FC44B5B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124098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7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7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8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9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10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0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3" grpId="0"/>
          <p:bldP spid="24" grpId="0"/>
          <p:bldP spid="25" grpId="0"/>
          <p:bldP spid="26" grpId="0"/>
          <p:bldP spid="27" grpId="0" autoUpdateAnimBg="0"/>
          <p:bldP spid="28" grpId="0"/>
          <p:bldP spid="29" grpId="0" autoUpdateAnimBg="0"/>
          <p:bldP spid="30" grpId="0" animBg="1"/>
          <p:bldP spid="31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7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7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8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9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10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0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3" grpId="0"/>
          <p:bldP spid="24" grpId="0"/>
          <p:bldP spid="25" grpId="0"/>
          <p:bldP spid="26" grpId="0"/>
          <p:bldP spid="27" grpId="0" autoUpdateAnimBg="0"/>
          <p:bldP spid="28" grpId="0"/>
          <p:bldP spid="29" grpId="0" autoUpdateAnimBg="0"/>
          <p:bldP spid="30" grpId="0" animBg="1"/>
          <p:bldP spid="31" grpId="0" animBg="1"/>
          <p:bldP spid="3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746500" y="1535803"/>
            <a:ext cx="1905000" cy="1905000"/>
            <a:chOff x="3746500" y="1612003"/>
            <a:chExt cx="1905000" cy="1905000"/>
          </a:xfrm>
        </p:grpSpPr>
        <p:sp>
          <p:nvSpPr>
            <p:cNvPr id="12" name="矩形 11"/>
            <p:cNvSpPr/>
            <p:nvPr/>
          </p:nvSpPr>
          <p:spPr>
            <a:xfrm>
              <a:off x="3746500" y="1612003"/>
              <a:ext cx="1905000" cy="1905000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90312" y="2149004"/>
              <a:ext cx="14173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</a:rPr>
                <a:t>80%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1401" y="1535803"/>
            <a:ext cx="5924661" cy="1905000"/>
            <a:chOff x="5751401" y="1612003"/>
            <a:chExt cx="5924661" cy="1905000"/>
          </a:xfrm>
        </p:grpSpPr>
        <p:sp>
          <p:nvSpPr>
            <p:cNvPr id="15" name="矩形 14"/>
            <p:cNvSpPr/>
            <p:nvPr/>
          </p:nvSpPr>
          <p:spPr>
            <a:xfrm>
              <a:off x="5751401" y="1612003"/>
              <a:ext cx="5924661" cy="1905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096000" y="2112071"/>
              <a:ext cx="5167086" cy="114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点击输入简要文字内容，文字内容需概括精炼，不用多余的文字修饰。点击输入简要文字内容，文字内容需概括精炼，不用多余的文字修饰。</a:t>
              </a:r>
              <a:endParaRPr lang="zh-CN" altLang="en-US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  <a:p>
              <a:pPr algn="just">
                <a:lnSpc>
                  <a:spcPct val="125000"/>
                </a:lnSpc>
              </a:pPr>
              <a:endParaRPr lang="zh-CN" altLang="en-US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11296" y="3822251"/>
            <a:ext cx="2246768" cy="2386912"/>
            <a:chOff x="4211296" y="3898451"/>
            <a:chExt cx="2246768" cy="2386912"/>
          </a:xfrm>
        </p:grpSpPr>
        <p:grpSp>
          <p:nvGrpSpPr>
            <p:cNvPr id="18" name="组合 17"/>
            <p:cNvGrpSpPr/>
            <p:nvPr/>
          </p:nvGrpSpPr>
          <p:grpSpPr>
            <a:xfrm>
              <a:off x="4962070" y="3898451"/>
              <a:ext cx="733197" cy="733197"/>
              <a:chOff x="911063" y="1701800"/>
              <a:chExt cx="908182" cy="9081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911063" y="1701800"/>
                <a:ext cx="908182" cy="908182"/>
              </a:xfrm>
              <a:prstGeom prst="ellipse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3" name="statistics-on-laptop_82095"/>
              <p:cNvSpPr>
                <a:spLocks noChangeAspect="1"/>
              </p:cNvSpPr>
              <p:nvPr/>
            </p:nvSpPr>
            <p:spPr bwMode="auto">
              <a:xfrm>
                <a:off x="1130010" y="1899707"/>
                <a:ext cx="470287" cy="512367"/>
              </a:xfrm>
              <a:custGeom>
                <a:avLst/>
                <a:gdLst>
                  <a:gd name="connsiteX0" fmla="*/ 175170 w 301625"/>
                  <a:gd name="connsiteY0" fmla="*/ 203200 h 328613"/>
                  <a:gd name="connsiteX1" fmla="*/ 133078 w 301625"/>
                  <a:gd name="connsiteY1" fmla="*/ 207076 h 328613"/>
                  <a:gd name="connsiteX2" fmla="*/ 131763 w 301625"/>
                  <a:gd name="connsiteY2" fmla="*/ 208369 h 328613"/>
                  <a:gd name="connsiteX3" fmla="*/ 131763 w 301625"/>
                  <a:gd name="connsiteY3" fmla="*/ 311741 h 328613"/>
                  <a:gd name="connsiteX4" fmla="*/ 131763 w 301625"/>
                  <a:gd name="connsiteY4" fmla="*/ 313033 h 328613"/>
                  <a:gd name="connsiteX5" fmla="*/ 133078 w 301625"/>
                  <a:gd name="connsiteY5" fmla="*/ 314325 h 328613"/>
                  <a:gd name="connsiteX6" fmla="*/ 134394 w 301625"/>
                  <a:gd name="connsiteY6" fmla="*/ 313033 h 328613"/>
                  <a:gd name="connsiteX7" fmla="*/ 176486 w 301625"/>
                  <a:gd name="connsiteY7" fmla="*/ 297527 h 328613"/>
                  <a:gd name="connsiteX8" fmla="*/ 177801 w 301625"/>
                  <a:gd name="connsiteY8" fmla="*/ 296235 h 328613"/>
                  <a:gd name="connsiteX9" fmla="*/ 177801 w 301625"/>
                  <a:gd name="connsiteY9" fmla="*/ 205784 h 328613"/>
                  <a:gd name="connsiteX10" fmla="*/ 176486 w 301625"/>
                  <a:gd name="connsiteY10" fmla="*/ 204492 h 328613"/>
                  <a:gd name="connsiteX11" fmla="*/ 175170 w 301625"/>
                  <a:gd name="connsiteY11" fmla="*/ 203200 h 328613"/>
                  <a:gd name="connsiteX12" fmla="*/ 67595 w 301625"/>
                  <a:gd name="connsiteY12" fmla="*/ 203200 h 328613"/>
                  <a:gd name="connsiteX13" fmla="*/ 66341 w 301625"/>
                  <a:gd name="connsiteY13" fmla="*/ 204495 h 328613"/>
                  <a:gd name="connsiteX14" fmla="*/ 65088 w 301625"/>
                  <a:gd name="connsiteY14" fmla="*/ 205790 h 328613"/>
                  <a:gd name="connsiteX15" fmla="*/ 65088 w 301625"/>
                  <a:gd name="connsiteY15" fmla="*/ 244643 h 328613"/>
                  <a:gd name="connsiteX16" fmla="*/ 66341 w 301625"/>
                  <a:gd name="connsiteY16" fmla="*/ 245938 h 328613"/>
                  <a:gd name="connsiteX17" fmla="*/ 86394 w 301625"/>
                  <a:gd name="connsiteY17" fmla="*/ 252413 h 328613"/>
                  <a:gd name="connsiteX18" fmla="*/ 88901 w 301625"/>
                  <a:gd name="connsiteY18" fmla="*/ 251118 h 328613"/>
                  <a:gd name="connsiteX19" fmla="*/ 88901 w 301625"/>
                  <a:gd name="connsiteY19" fmla="*/ 249823 h 328613"/>
                  <a:gd name="connsiteX20" fmla="*/ 88901 w 301625"/>
                  <a:gd name="connsiteY20" fmla="*/ 207085 h 328613"/>
                  <a:gd name="connsiteX21" fmla="*/ 87648 w 301625"/>
                  <a:gd name="connsiteY21" fmla="*/ 205790 h 328613"/>
                  <a:gd name="connsiteX22" fmla="*/ 67595 w 301625"/>
                  <a:gd name="connsiteY22" fmla="*/ 203200 h 328613"/>
                  <a:gd name="connsiteX23" fmla="*/ 33111 w 301625"/>
                  <a:gd name="connsiteY23" fmla="*/ 201613 h 328613"/>
                  <a:gd name="connsiteX24" fmla="*/ 31750 w 301625"/>
                  <a:gd name="connsiteY24" fmla="*/ 202893 h 328613"/>
                  <a:gd name="connsiteX25" fmla="*/ 31750 w 301625"/>
                  <a:gd name="connsiteY25" fmla="*/ 236180 h 328613"/>
                  <a:gd name="connsiteX26" fmla="*/ 33111 w 301625"/>
                  <a:gd name="connsiteY26" fmla="*/ 237460 h 328613"/>
                  <a:gd name="connsiteX27" fmla="*/ 49439 w 301625"/>
                  <a:gd name="connsiteY27" fmla="*/ 241301 h 328613"/>
                  <a:gd name="connsiteX28" fmla="*/ 50800 w 301625"/>
                  <a:gd name="connsiteY28" fmla="*/ 241301 h 328613"/>
                  <a:gd name="connsiteX29" fmla="*/ 50800 w 301625"/>
                  <a:gd name="connsiteY29" fmla="*/ 240021 h 328613"/>
                  <a:gd name="connsiteX30" fmla="*/ 50800 w 301625"/>
                  <a:gd name="connsiteY30" fmla="*/ 205454 h 328613"/>
                  <a:gd name="connsiteX31" fmla="*/ 49439 w 301625"/>
                  <a:gd name="connsiteY31" fmla="*/ 202893 h 328613"/>
                  <a:gd name="connsiteX32" fmla="*/ 34471 w 301625"/>
                  <a:gd name="connsiteY32" fmla="*/ 201613 h 328613"/>
                  <a:gd name="connsiteX33" fmla="*/ 33111 w 301625"/>
                  <a:gd name="connsiteY33" fmla="*/ 201613 h 328613"/>
                  <a:gd name="connsiteX34" fmla="*/ 225690 w 301625"/>
                  <a:gd name="connsiteY34" fmla="*/ 200025 h 328613"/>
                  <a:gd name="connsiteX35" fmla="*/ 196586 w 301625"/>
                  <a:gd name="connsiteY35" fmla="*/ 201313 h 328613"/>
                  <a:gd name="connsiteX36" fmla="*/ 195263 w 301625"/>
                  <a:gd name="connsiteY36" fmla="*/ 203890 h 328613"/>
                  <a:gd name="connsiteX37" fmla="*/ 195263 w 301625"/>
                  <a:gd name="connsiteY37" fmla="*/ 286348 h 328613"/>
                  <a:gd name="connsiteX38" fmla="*/ 196586 w 301625"/>
                  <a:gd name="connsiteY38" fmla="*/ 287637 h 328613"/>
                  <a:gd name="connsiteX39" fmla="*/ 196586 w 301625"/>
                  <a:gd name="connsiteY39" fmla="*/ 288925 h 328613"/>
                  <a:gd name="connsiteX40" fmla="*/ 197909 w 301625"/>
                  <a:gd name="connsiteY40" fmla="*/ 288925 h 328613"/>
                  <a:gd name="connsiteX41" fmla="*/ 225690 w 301625"/>
                  <a:gd name="connsiteY41" fmla="*/ 278618 h 328613"/>
                  <a:gd name="connsiteX42" fmla="*/ 227013 w 301625"/>
                  <a:gd name="connsiteY42" fmla="*/ 276041 h 328613"/>
                  <a:gd name="connsiteX43" fmla="*/ 227013 w 301625"/>
                  <a:gd name="connsiteY43" fmla="*/ 201313 h 328613"/>
                  <a:gd name="connsiteX44" fmla="*/ 227013 w 301625"/>
                  <a:gd name="connsiteY44" fmla="*/ 200025 h 328613"/>
                  <a:gd name="connsiteX45" fmla="*/ 225690 w 301625"/>
                  <a:gd name="connsiteY45" fmla="*/ 200025 h 328613"/>
                  <a:gd name="connsiteX46" fmla="*/ 10824 w 301625"/>
                  <a:gd name="connsiteY46" fmla="*/ 198438 h 328613"/>
                  <a:gd name="connsiteX47" fmla="*/ 9525 w 301625"/>
                  <a:gd name="connsiteY47" fmla="*/ 199732 h 328613"/>
                  <a:gd name="connsiteX48" fmla="*/ 9525 w 301625"/>
                  <a:gd name="connsiteY48" fmla="*/ 201025 h 328613"/>
                  <a:gd name="connsiteX49" fmla="*/ 9525 w 301625"/>
                  <a:gd name="connsiteY49" fmla="*/ 229482 h 328613"/>
                  <a:gd name="connsiteX50" fmla="*/ 10824 w 301625"/>
                  <a:gd name="connsiteY50" fmla="*/ 230776 h 328613"/>
                  <a:gd name="connsiteX51" fmla="*/ 21215 w 301625"/>
                  <a:gd name="connsiteY51" fmla="*/ 233363 h 328613"/>
                  <a:gd name="connsiteX52" fmla="*/ 22514 w 301625"/>
                  <a:gd name="connsiteY52" fmla="*/ 233363 h 328613"/>
                  <a:gd name="connsiteX53" fmla="*/ 23813 w 301625"/>
                  <a:gd name="connsiteY53" fmla="*/ 232070 h 328613"/>
                  <a:gd name="connsiteX54" fmla="*/ 23813 w 301625"/>
                  <a:gd name="connsiteY54" fmla="*/ 201025 h 328613"/>
                  <a:gd name="connsiteX55" fmla="*/ 22514 w 301625"/>
                  <a:gd name="connsiteY55" fmla="*/ 199732 h 328613"/>
                  <a:gd name="connsiteX56" fmla="*/ 10824 w 301625"/>
                  <a:gd name="connsiteY56" fmla="*/ 198438 h 328613"/>
                  <a:gd name="connsiteX57" fmla="*/ 277495 w 301625"/>
                  <a:gd name="connsiteY57" fmla="*/ 196850 h 328613"/>
                  <a:gd name="connsiteX58" fmla="*/ 276225 w 301625"/>
                  <a:gd name="connsiteY58" fmla="*/ 198135 h 328613"/>
                  <a:gd name="connsiteX59" fmla="*/ 276225 w 301625"/>
                  <a:gd name="connsiteY59" fmla="*/ 222553 h 328613"/>
                  <a:gd name="connsiteX60" fmla="*/ 276225 w 301625"/>
                  <a:gd name="connsiteY60" fmla="*/ 223838 h 328613"/>
                  <a:gd name="connsiteX61" fmla="*/ 277495 w 301625"/>
                  <a:gd name="connsiteY61" fmla="*/ 223838 h 328613"/>
                  <a:gd name="connsiteX62" fmla="*/ 287655 w 301625"/>
                  <a:gd name="connsiteY62" fmla="*/ 222553 h 328613"/>
                  <a:gd name="connsiteX63" fmla="*/ 288925 w 301625"/>
                  <a:gd name="connsiteY63" fmla="*/ 219983 h 328613"/>
                  <a:gd name="connsiteX64" fmla="*/ 288925 w 301625"/>
                  <a:gd name="connsiteY64" fmla="*/ 198135 h 328613"/>
                  <a:gd name="connsiteX65" fmla="*/ 288925 w 301625"/>
                  <a:gd name="connsiteY65" fmla="*/ 196850 h 328613"/>
                  <a:gd name="connsiteX66" fmla="*/ 287655 w 301625"/>
                  <a:gd name="connsiteY66" fmla="*/ 196850 h 328613"/>
                  <a:gd name="connsiteX67" fmla="*/ 277495 w 301625"/>
                  <a:gd name="connsiteY67" fmla="*/ 196850 h 328613"/>
                  <a:gd name="connsiteX68" fmla="*/ 253736 w 301625"/>
                  <a:gd name="connsiteY68" fmla="*/ 196850 h 328613"/>
                  <a:gd name="connsiteX69" fmla="*/ 252413 w 301625"/>
                  <a:gd name="connsiteY69" fmla="*/ 199496 h 328613"/>
                  <a:gd name="connsiteX70" fmla="*/ 252413 w 301625"/>
                  <a:gd name="connsiteY70" fmla="*/ 225954 h 328613"/>
                  <a:gd name="connsiteX71" fmla="*/ 253736 w 301625"/>
                  <a:gd name="connsiteY71" fmla="*/ 227277 h 328613"/>
                  <a:gd name="connsiteX72" fmla="*/ 255059 w 301625"/>
                  <a:gd name="connsiteY72" fmla="*/ 228600 h 328613"/>
                  <a:gd name="connsiteX73" fmla="*/ 255059 w 301625"/>
                  <a:gd name="connsiteY73" fmla="*/ 227277 h 328613"/>
                  <a:gd name="connsiteX74" fmla="*/ 266965 w 301625"/>
                  <a:gd name="connsiteY74" fmla="*/ 225954 h 328613"/>
                  <a:gd name="connsiteX75" fmla="*/ 268288 w 301625"/>
                  <a:gd name="connsiteY75" fmla="*/ 223308 h 328613"/>
                  <a:gd name="connsiteX76" fmla="*/ 268288 w 301625"/>
                  <a:gd name="connsiteY76" fmla="*/ 198173 h 328613"/>
                  <a:gd name="connsiteX77" fmla="*/ 268288 w 301625"/>
                  <a:gd name="connsiteY77" fmla="*/ 196850 h 328613"/>
                  <a:gd name="connsiteX78" fmla="*/ 266965 w 301625"/>
                  <a:gd name="connsiteY78" fmla="*/ 196850 h 328613"/>
                  <a:gd name="connsiteX79" fmla="*/ 253736 w 301625"/>
                  <a:gd name="connsiteY79" fmla="*/ 196850 h 328613"/>
                  <a:gd name="connsiteX80" fmla="*/ 276225 w 301625"/>
                  <a:gd name="connsiteY80" fmla="*/ 149225 h 328613"/>
                  <a:gd name="connsiteX81" fmla="*/ 276225 w 301625"/>
                  <a:gd name="connsiteY81" fmla="*/ 150510 h 328613"/>
                  <a:gd name="connsiteX82" fmla="*/ 276225 w 301625"/>
                  <a:gd name="connsiteY82" fmla="*/ 173643 h 328613"/>
                  <a:gd name="connsiteX83" fmla="*/ 277495 w 301625"/>
                  <a:gd name="connsiteY83" fmla="*/ 176213 h 328613"/>
                  <a:gd name="connsiteX84" fmla="*/ 287655 w 301625"/>
                  <a:gd name="connsiteY84" fmla="*/ 176213 h 328613"/>
                  <a:gd name="connsiteX85" fmla="*/ 288925 w 301625"/>
                  <a:gd name="connsiteY85" fmla="*/ 176213 h 328613"/>
                  <a:gd name="connsiteX86" fmla="*/ 288925 w 301625"/>
                  <a:gd name="connsiteY86" fmla="*/ 174928 h 328613"/>
                  <a:gd name="connsiteX87" fmla="*/ 288925 w 301625"/>
                  <a:gd name="connsiteY87" fmla="*/ 153080 h 328613"/>
                  <a:gd name="connsiteX88" fmla="*/ 287655 w 301625"/>
                  <a:gd name="connsiteY88" fmla="*/ 150510 h 328613"/>
                  <a:gd name="connsiteX89" fmla="*/ 277495 w 301625"/>
                  <a:gd name="connsiteY89" fmla="*/ 149225 h 328613"/>
                  <a:gd name="connsiteX90" fmla="*/ 276225 w 301625"/>
                  <a:gd name="connsiteY90" fmla="*/ 149225 h 328613"/>
                  <a:gd name="connsiteX91" fmla="*/ 253736 w 301625"/>
                  <a:gd name="connsiteY91" fmla="*/ 145720 h 328613"/>
                  <a:gd name="connsiteX92" fmla="*/ 252413 w 301625"/>
                  <a:gd name="connsiteY92" fmla="*/ 146977 h 328613"/>
                  <a:gd name="connsiteX93" fmla="*/ 252413 w 301625"/>
                  <a:gd name="connsiteY93" fmla="*/ 172112 h 328613"/>
                  <a:gd name="connsiteX94" fmla="*/ 253736 w 301625"/>
                  <a:gd name="connsiteY94" fmla="*/ 174626 h 328613"/>
                  <a:gd name="connsiteX95" fmla="*/ 266965 w 301625"/>
                  <a:gd name="connsiteY95" fmla="*/ 174626 h 328613"/>
                  <a:gd name="connsiteX96" fmla="*/ 268288 w 301625"/>
                  <a:gd name="connsiteY96" fmla="*/ 174626 h 328613"/>
                  <a:gd name="connsiteX97" fmla="*/ 268288 w 301625"/>
                  <a:gd name="connsiteY97" fmla="*/ 173369 h 328613"/>
                  <a:gd name="connsiteX98" fmla="*/ 268288 w 301625"/>
                  <a:gd name="connsiteY98" fmla="*/ 149490 h 328613"/>
                  <a:gd name="connsiteX99" fmla="*/ 266965 w 301625"/>
                  <a:gd name="connsiteY99" fmla="*/ 146977 h 328613"/>
                  <a:gd name="connsiteX100" fmla="*/ 255059 w 301625"/>
                  <a:gd name="connsiteY100" fmla="*/ 145720 h 328613"/>
                  <a:gd name="connsiteX101" fmla="*/ 253736 w 301625"/>
                  <a:gd name="connsiteY101" fmla="*/ 145720 h 328613"/>
                  <a:gd name="connsiteX102" fmla="*/ 21215 w 301625"/>
                  <a:gd name="connsiteY102" fmla="*/ 139700 h 328613"/>
                  <a:gd name="connsiteX103" fmla="*/ 10824 w 301625"/>
                  <a:gd name="connsiteY103" fmla="*/ 142287 h 328613"/>
                  <a:gd name="connsiteX104" fmla="*/ 9525 w 301625"/>
                  <a:gd name="connsiteY104" fmla="*/ 144874 h 328613"/>
                  <a:gd name="connsiteX105" fmla="*/ 9525 w 301625"/>
                  <a:gd name="connsiteY105" fmla="*/ 173332 h 328613"/>
                  <a:gd name="connsiteX106" fmla="*/ 9525 w 301625"/>
                  <a:gd name="connsiteY106" fmla="*/ 174625 h 328613"/>
                  <a:gd name="connsiteX107" fmla="*/ 10824 w 301625"/>
                  <a:gd name="connsiteY107" fmla="*/ 174625 h 328613"/>
                  <a:gd name="connsiteX108" fmla="*/ 22514 w 301625"/>
                  <a:gd name="connsiteY108" fmla="*/ 173332 h 328613"/>
                  <a:gd name="connsiteX109" fmla="*/ 23813 w 301625"/>
                  <a:gd name="connsiteY109" fmla="*/ 172038 h 328613"/>
                  <a:gd name="connsiteX110" fmla="*/ 23813 w 301625"/>
                  <a:gd name="connsiteY110" fmla="*/ 140993 h 328613"/>
                  <a:gd name="connsiteX111" fmla="*/ 23813 w 301625"/>
                  <a:gd name="connsiteY111" fmla="*/ 139700 h 328613"/>
                  <a:gd name="connsiteX112" fmla="*/ 21215 w 301625"/>
                  <a:gd name="connsiteY112" fmla="*/ 139700 h 328613"/>
                  <a:gd name="connsiteX113" fmla="*/ 216893 w 301625"/>
                  <a:gd name="connsiteY113" fmla="*/ 138113 h 328613"/>
                  <a:gd name="connsiteX114" fmla="*/ 214313 w 301625"/>
                  <a:gd name="connsiteY114" fmla="*/ 139417 h 328613"/>
                  <a:gd name="connsiteX115" fmla="*/ 214313 w 301625"/>
                  <a:gd name="connsiteY115" fmla="*/ 140721 h 328613"/>
                  <a:gd name="connsiteX116" fmla="*/ 214313 w 301625"/>
                  <a:gd name="connsiteY116" fmla="*/ 172018 h 328613"/>
                  <a:gd name="connsiteX117" fmla="*/ 215603 w 301625"/>
                  <a:gd name="connsiteY117" fmla="*/ 173322 h 328613"/>
                  <a:gd name="connsiteX118" fmla="*/ 232371 w 301625"/>
                  <a:gd name="connsiteY118" fmla="*/ 174626 h 328613"/>
                  <a:gd name="connsiteX119" fmla="*/ 233661 w 301625"/>
                  <a:gd name="connsiteY119" fmla="*/ 173322 h 328613"/>
                  <a:gd name="connsiteX120" fmla="*/ 234951 w 301625"/>
                  <a:gd name="connsiteY120" fmla="*/ 172018 h 328613"/>
                  <a:gd name="connsiteX121" fmla="*/ 234951 w 301625"/>
                  <a:gd name="connsiteY121" fmla="*/ 143329 h 328613"/>
                  <a:gd name="connsiteX122" fmla="*/ 232371 w 301625"/>
                  <a:gd name="connsiteY122" fmla="*/ 142025 h 328613"/>
                  <a:gd name="connsiteX123" fmla="*/ 216893 w 301625"/>
                  <a:gd name="connsiteY123" fmla="*/ 138113 h 328613"/>
                  <a:gd name="connsiteX124" fmla="*/ 49439 w 301625"/>
                  <a:gd name="connsiteY124" fmla="*/ 131763 h 328613"/>
                  <a:gd name="connsiteX125" fmla="*/ 33111 w 301625"/>
                  <a:gd name="connsiteY125" fmla="*/ 135632 h 328613"/>
                  <a:gd name="connsiteX126" fmla="*/ 31750 w 301625"/>
                  <a:gd name="connsiteY126" fmla="*/ 138212 h 328613"/>
                  <a:gd name="connsiteX127" fmla="*/ 31750 w 301625"/>
                  <a:gd name="connsiteY127" fmla="*/ 170458 h 328613"/>
                  <a:gd name="connsiteX128" fmla="*/ 33111 w 301625"/>
                  <a:gd name="connsiteY128" fmla="*/ 171748 h 328613"/>
                  <a:gd name="connsiteX129" fmla="*/ 34471 w 301625"/>
                  <a:gd name="connsiteY129" fmla="*/ 173038 h 328613"/>
                  <a:gd name="connsiteX130" fmla="*/ 49439 w 301625"/>
                  <a:gd name="connsiteY130" fmla="*/ 171748 h 328613"/>
                  <a:gd name="connsiteX131" fmla="*/ 50800 w 301625"/>
                  <a:gd name="connsiteY131" fmla="*/ 169169 h 328613"/>
                  <a:gd name="connsiteX132" fmla="*/ 50800 w 301625"/>
                  <a:gd name="connsiteY132" fmla="*/ 134343 h 328613"/>
                  <a:gd name="connsiteX133" fmla="*/ 50800 w 301625"/>
                  <a:gd name="connsiteY133" fmla="*/ 133053 h 328613"/>
                  <a:gd name="connsiteX134" fmla="*/ 49439 w 301625"/>
                  <a:gd name="connsiteY134" fmla="*/ 131763 h 328613"/>
                  <a:gd name="connsiteX135" fmla="*/ 174308 w 301625"/>
                  <a:gd name="connsiteY135" fmla="*/ 130175 h 328613"/>
                  <a:gd name="connsiteX136" fmla="*/ 173038 w 301625"/>
                  <a:gd name="connsiteY136" fmla="*/ 131474 h 328613"/>
                  <a:gd name="connsiteX137" fmla="*/ 173038 w 301625"/>
                  <a:gd name="connsiteY137" fmla="*/ 132773 h 328613"/>
                  <a:gd name="connsiteX138" fmla="*/ 173038 w 301625"/>
                  <a:gd name="connsiteY138" fmla="*/ 169141 h 328613"/>
                  <a:gd name="connsiteX139" fmla="*/ 174308 w 301625"/>
                  <a:gd name="connsiteY139" fmla="*/ 170440 h 328613"/>
                  <a:gd name="connsiteX140" fmla="*/ 195898 w 301625"/>
                  <a:gd name="connsiteY140" fmla="*/ 173038 h 328613"/>
                  <a:gd name="connsiteX141" fmla="*/ 197168 w 301625"/>
                  <a:gd name="connsiteY141" fmla="*/ 171739 h 328613"/>
                  <a:gd name="connsiteX142" fmla="*/ 198438 w 301625"/>
                  <a:gd name="connsiteY142" fmla="*/ 170440 h 328613"/>
                  <a:gd name="connsiteX143" fmla="*/ 198438 w 301625"/>
                  <a:gd name="connsiteY143" fmla="*/ 136669 h 328613"/>
                  <a:gd name="connsiteX144" fmla="*/ 197168 w 301625"/>
                  <a:gd name="connsiteY144" fmla="*/ 135370 h 328613"/>
                  <a:gd name="connsiteX145" fmla="*/ 174308 w 301625"/>
                  <a:gd name="connsiteY145" fmla="*/ 130175 h 328613"/>
                  <a:gd name="connsiteX146" fmla="*/ 86394 w 301625"/>
                  <a:gd name="connsiteY146" fmla="*/ 120650 h 328613"/>
                  <a:gd name="connsiteX147" fmla="*/ 66341 w 301625"/>
                  <a:gd name="connsiteY147" fmla="*/ 127086 h 328613"/>
                  <a:gd name="connsiteX148" fmla="*/ 65088 w 301625"/>
                  <a:gd name="connsiteY148" fmla="*/ 128373 h 328613"/>
                  <a:gd name="connsiteX149" fmla="*/ 65088 w 301625"/>
                  <a:gd name="connsiteY149" fmla="*/ 166988 h 328613"/>
                  <a:gd name="connsiteX150" fmla="*/ 66341 w 301625"/>
                  <a:gd name="connsiteY150" fmla="*/ 168275 h 328613"/>
                  <a:gd name="connsiteX151" fmla="*/ 67595 w 301625"/>
                  <a:gd name="connsiteY151" fmla="*/ 168275 h 328613"/>
                  <a:gd name="connsiteX152" fmla="*/ 87648 w 301625"/>
                  <a:gd name="connsiteY152" fmla="*/ 166988 h 328613"/>
                  <a:gd name="connsiteX153" fmla="*/ 88901 w 301625"/>
                  <a:gd name="connsiteY153" fmla="*/ 165701 h 328613"/>
                  <a:gd name="connsiteX154" fmla="*/ 88901 w 301625"/>
                  <a:gd name="connsiteY154" fmla="*/ 123224 h 328613"/>
                  <a:gd name="connsiteX155" fmla="*/ 88901 w 301625"/>
                  <a:gd name="connsiteY155" fmla="*/ 121937 h 328613"/>
                  <a:gd name="connsiteX156" fmla="*/ 86394 w 301625"/>
                  <a:gd name="connsiteY156" fmla="*/ 120650 h 328613"/>
                  <a:gd name="connsiteX157" fmla="*/ 114300 w 301625"/>
                  <a:gd name="connsiteY157" fmla="*/ 119063 h 328613"/>
                  <a:gd name="connsiteX158" fmla="*/ 114300 w 301625"/>
                  <a:gd name="connsiteY158" fmla="*/ 121653 h 328613"/>
                  <a:gd name="connsiteX159" fmla="*/ 114300 w 301625"/>
                  <a:gd name="connsiteY159" fmla="*/ 164391 h 328613"/>
                  <a:gd name="connsiteX160" fmla="*/ 115593 w 301625"/>
                  <a:gd name="connsiteY160" fmla="*/ 166981 h 328613"/>
                  <a:gd name="connsiteX161" fmla="*/ 147931 w 301625"/>
                  <a:gd name="connsiteY161" fmla="*/ 168276 h 328613"/>
                  <a:gd name="connsiteX162" fmla="*/ 149225 w 301625"/>
                  <a:gd name="connsiteY162" fmla="*/ 168276 h 328613"/>
                  <a:gd name="connsiteX163" fmla="*/ 149225 w 301625"/>
                  <a:gd name="connsiteY163" fmla="*/ 166981 h 328613"/>
                  <a:gd name="connsiteX164" fmla="*/ 149225 w 301625"/>
                  <a:gd name="connsiteY164" fmla="*/ 126833 h 328613"/>
                  <a:gd name="connsiteX165" fmla="*/ 147931 w 301625"/>
                  <a:gd name="connsiteY165" fmla="*/ 125538 h 328613"/>
                  <a:gd name="connsiteX166" fmla="*/ 115593 w 301625"/>
                  <a:gd name="connsiteY166" fmla="*/ 119063 h 328613"/>
                  <a:gd name="connsiteX167" fmla="*/ 114300 w 301625"/>
                  <a:gd name="connsiteY167" fmla="*/ 119063 h 328613"/>
                  <a:gd name="connsiteX168" fmla="*/ 21215 w 301625"/>
                  <a:gd name="connsiteY168" fmla="*/ 77788 h 328613"/>
                  <a:gd name="connsiteX169" fmla="*/ 9525 w 301625"/>
                  <a:gd name="connsiteY169" fmla="*/ 84403 h 328613"/>
                  <a:gd name="connsiteX170" fmla="*/ 9525 w 301625"/>
                  <a:gd name="connsiteY170" fmla="*/ 87049 h 328613"/>
                  <a:gd name="connsiteX171" fmla="*/ 9525 w 301625"/>
                  <a:gd name="connsiteY171" fmla="*/ 116153 h 328613"/>
                  <a:gd name="connsiteX172" fmla="*/ 9525 w 301625"/>
                  <a:gd name="connsiteY172" fmla="*/ 117476 h 328613"/>
                  <a:gd name="connsiteX173" fmla="*/ 10824 w 301625"/>
                  <a:gd name="connsiteY173" fmla="*/ 117476 h 328613"/>
                  <a:gd name="connsiteX174" fmla="*/ 12123 w 301625"/>
                  <a:gd name="connsiteY174" fmla="*/ 117476 h 328613"/>
                  <a:gd name="connsiteX175" fmla="*/ 22514 w 301625"/>
                  <a:gd name="connsiteY175" fmla="*/ 112184 h 328613"/>
                  <a:gd name="connsiteX176" fmla="*/ 23813 w 301625"/>
                  <a:gd name="connsiteY176" fmla="*/ 110861 h 328613"/>
                  <a:gd name="connsiteX177" fmla="*/ 23813 w 301625"/>
                  <a:gd name="connsiteY177" fmla="*/ 79111 h 328613"/>
                  <a:gd name="connsiteX178" fmla="*/ 22514 w 301625"/>
                  <a:gd name="connsiteY178" fmla="*/ 77788 h 328613"/>
                  <a:gd name="connsiteX179" fmla="*/ 21215 w 301625"/>
                  <a:gd name="connsiteY179" fmla="*/ 77788 h 328613"/>
                  <a:gd name="connsiteX180" fmla="*/ 215603 w 301625"/>
                  <a:gd name="connsiteY180" fmla="*/ 76200 h 328613"/>
                  <a:gd name="connsiteX181" fmla="*/ 214313 w 301625"/>
                  <a:gd name="connsiteY181" fmla="*/ 78760 h 328613"/>
                  <a:gd name="connsiteX182" fmla="*/ 214313 w 301625"/>
                  <a:gd name="connsiteY182" fmla="*/ 109487 h 328613"/>
                  <a:gd name="connsiteX183" fmla="*/ 215603 w 301625"/>
                  <a:gd name="connsiteY183" fmla="*/ 110767 h 328613"/>
                  <a:gd name="connsiteX184" fmla="*/ 232371 w 301625"/>
                  <a:gd name="connsiteY184" fmla="*/ 115888 h 328613"/>
                  <a:gd name="connsiteX185" fmla="*/ 233661 w 301625"/>
                  <a:gd name="connsiteY185" fmla="*/ 115888 h 328613"/>
                  <a:gd name="connsiteX186" fmla="*/ 234951 w 301625"/>
                  <a:gd name="connsiteY186" fmla="*/ 114608 h 328613"/>
                  <a:gd name="connsiteX187" fmla="*/ 234951 w 301625"/>
                  <a:gd name="connsiteY187" fmla="*/ 85162 h 328613"/>
                  <a:gd name="connsiteX188" fmla="*/ 233661 w 301625"/>
                  <a:gd name="connsiteY188" fmla="*/ 83882 h 328613"/>
                  <a:gd name="connsiteX189" fmla="*/ 216893 w 301625"/>
                  <a:gd name="connsiteY189" fmla="*/ 76200 h 328613"/>
                  <a:gd name="connsiteX190" fmla="*/ 215603 w 301625"/>
                  <a:gd name="connsiteY190" fmla="*/ 76200 h 328613"/>
                  <a:gd name="connsiteX191" fmla="*/ 48079 w 301625"/>
                  <a:gd name="connsiteY191" fmla="*/ 61604 h 328613"/>
                  <a:gd name="connsiteX192" fmla="*/ 33111 w 301625"/>
                  <a:gd name="connsiteY192" fmla="*/ 70556 h 328613"/>
                  <a:gd name="connsiteX193" fmla="*/ 31750 w 301625"/>
                  <a:gd name="connsiteY193" fmla="*/ 71834 h 328613"/>
                  <a:gd name="connsiteX194" fmla="*/ 31750 w 301625"/>
                  <a:gd name="connsiteY194" fmla="*/ 103805 h 328613"/>
                  <a:gd name="connsiteX195" fmla="*/ 33111 w 301625"/>
                  <a:gd name="connsiteY195" fmla="*/ 106363 h 328613"/>
                  <a:gd name="connsiteX196" fmla="*/ 34471 w 301625"/>
                  <a:gd name="connsiteY196" fmla="*/ 106363 h 328613"/>
                  <a:gd name="connsiteX197" fmla="*/ 50800 w 301625"/>
                  <a:gd name="connsiteY197" fmla="*/ 99969 h 328613"/>
                  <a:gd name="connsiteX198" fmla="*/ 50800 w 301625"/>
                  <a:gd name="connsiteY198" fmla="*/ 97411 h 328613"/>
                  <a:gd name="connsiteX199" fmla="*/ 50800 w 301625"/>
                  <a:gd name="connsiteY199" fmla="*/ 62883 h 328613"/>
                  <a:gd name="connsiteX200" fmla="*/ 50800 w 301625"/>
                  <a:gd name="connsiteY200" fmla="*/ 61604 h 328613"/>
                  <a:gd name="connsiteX201" fmla="*/ 48079 w 301625"/>
                  <a:gd name="connsiteY201" fmla="*/ 61604 h 328613"/>
                  <a:gd name="connsiteX202" fmla="*/ 175578 w 301625"/>
                  <a:gd name="connsiteY202" fmla="*/ 57150 h 328613"/>
                  <a:gd name="connsiteX203" fmla="*/ 173038 w 301625"/>
                  <a:gd name="connsiteY203" fmla="*/ 58437 h 328613"/>
                  <a:gd name="connsiteX204" fmla="*/ 173038 w 301625"/>
                  <a:gd name="connsiteY204" fmla="*/ 59724 h 328613"/>
                  <a:gd name="connsiteX205" fmla="*/ 173038 w 301625"/>
                  <a:gd name="connsiteY205" fmla="*/ 95765 h 328613"/>
                  <a:gd name="connsiteX206" fmla="*/ 174308 w 301625"/>
                  <a:gd name="connsiteY206" fmla="*/ 97052 h 328613"/>
                  <a:gd name="connsiteX207" fmla="*/ 195898 w 301625"/>
                  <a:gd name="connsiteY207" fmla="*/ 104775 h 328613"/>
                  <a:gd name="connsiteX208" fmla="*/ 197168 w 301625"/>
                  <a:gd name="connsiteY208" fmla="*/ 103488 h 328613"/>
                  <a:gd name="connsiteX209" fmla="*/ 198438 w 301625"/>
                  <a:gd name="connsiteY209" fmla="*/ 102201 h 328613"/>
                  <a:gd name="connsiteX210" fmla="*/ 198438 w 301625"/>
                  <a:gd name="connsiteY210" fmla="*/ 68734 h 328613"/>
                  <a:gd name="connsiteX211" fmla="*/ 197168 w 301625"/>
                  <a:gd name="connsiteY211" fmla="*/ 67447 h 328613"/>
                  <a:gd name="connsiteX212" fmla="*/ 175578 w 301625"/>
                  <a:gd name="connsiteY212" fmla="*/ 57150 h 328613"/>
                  <a:gd name="connsiteX213" fmla="*/ 86394 w 301625"/>
                  <a:gd name="connsiteY213" fmla="*/ 36513 h 328613"/>
                  <a:gd name="connsiteX214" fmla="*/ 66341 w 301625"/>
                  <a:gd name="connsiteY214" fmla="*/ 49435 h 328613"/>
                  <a:gd name="connsiteX215" fmla="*/ 65088 w 301625"/>
                  <a:gd name="connsiteY215" fmla="*/ 50727 h 328613"/>
                  <a:gd name="connsiteX216" fmla="*/ 65088 w 301625"/>
                  <a:gd name="connsiteY216" fmla="*/ 89492 h 328613"/>
                  <a:gd name="connsiteX217" fmla="*/ 66341 w 301625"/>
                  <a:gd name="connsiteY217" fmla="*/ 92076 h 328613"/>
                  <a:gd name="connsiteX218" fmla="*/ 67595 w 301625"/>
                  <a:gd name="connsiteY218" fmla="*/ 92076 h 328613"/>
                  <a:gd name="connsiteX219" fmla="*/ 87648 w 301625"/>
                  <a:gd name="connsiteY219" fmla="*/ 81739 h 328613"/>
                  <a:gd name="connsiteX220" fmla="*/ 88901 w 301625"/>
                  <a:gd name="connsiteY220" fmla="*/ 80447 h 328613"/>
                  <a:gd name="connsiteX221" fmla="*/ 88901 w 301625"/>
                  <a:gd name="connsiteY221" fmla="*/ 37805 h 328613"/>
                  <a:gd name="connsiteX222" fmla="*/ 87648 w 301625"/>
                  <a:gd name="connsiteY222" fmla="*/ 36513 h 328613"/>
                  <a:gd name="connsiteX223" fmla="*/ 86394 w 301625"/>
                  <a:gd name="connsiteY223" fmla="*/ 36513 h 328613"/>
                  <a:gd name="connsiteX224" fmla="*/ 114300 w 301625"/>
                  <a:gd name="connsiteY224" fmla="*/ 33338 h 328613"/>
                  <a:gd name="connsiteX225" fmla="*/ 114300 w 301625"/>
                  <a:gd name="connsiteY225" fmla="*/ 34637 h 328613"/>
                  <a:gd name="connsiteX226" fmla="*/ 114300 w 301625"/>
                  <a:gd name="connsiteY226" fmla="*/ 78798 h 328613"/>
                  <a:gd name="connsiteX227" fmla="*/ 115593 w 301625"/>
                  <a:gd name="connsiteY227" fmla="*/ 80097 h 328613"/>
                  <a:gd name="connsiteX228" fmla="*/ 146638 w 301625"/>
                  <a:gd name="connsiteY228" fmla="*/ 90488 h 328613"/>
                  <a:gd name="connsiteX229" fmla="*/ 147931 w 301625"/>
                  <a:gd name="connsiteY229" fmla="*/ 90488 h 328613"/>
                  <a:gd name="connsiteX230" fmla="*/ 149225 w 301625"/>
                  <a:gd name="connsiteY230" fmla="*/ 90488 h 328613"/>
                  <a:gd name="connsiteX231" fmla="*/ 149225 w 301625"/>
                  <a:gd name="connsiteY231" fmla="*/ 87890 h 328613"/>
                  <a:gd name="connsiteX232" fmla="*/ 149225 w 301625"/>
                  <a:gd name="connsiteY232" fmla="*/ 48924 h 328613"/>
                  <a:gd name="connsiteX233" fmla="*/ 147931 w 301625"/>
                  <a:gd name="connsiteY233" fmla="*/ 47625 h 328613"/>
                  <a:gd name="connsiteX234" fmla="*/ 116887 w 301625"/>
                  <a:gd name="connsiteY234" fmla="*/ 33338 h 328613"/>
                  <a:gd name="connsiteX235" fmla="*/ 114300 w 301625"/>
                  <a:gd name="connsiteY235" fmla="*/ 33338 h 328613"/>
                  <a:gd name="connsiteX236" fmla="*/ 103562 w 301625"/>
                  <a:gd name="connsiteY236" fmla="*/ 0 h 328613"/>
                  <a:gd name="connsiteX237" fmla="*/ 106151 w 301625"/>
                  <a:gd name="connsiteY237" fmla="*/ 0 h 328613"/>
                  <a:gd name="connsiteX238" fmla="*/ 243371 w 301625"/>
                  <a:gd name="connsiteY238" fmla="*/ 68840 h 328613"/>
                  <a:gd name="connsiteX239" fmla="*/ 245960 w 301625"/>
                  <a:gd name="connsiteY239" fmla="*/ 74035 h 328613"/>
                  <a:gd name="connsiteX240" fmla="*/ 245960 w 301625"/>
                  <a:gd name="connsiteY240" fmla="*/ 111702 h 328613"/>
                  <a:gd name="connsiteX241" fmla="*/ 297741 w 301625"/>
                  <a:gd name="connsiteY241" fmla="*/ 127289 h 328613"/>
                  <a:gd name="connsiteX242" fmla="*/ 301625 w 301625"/>
                  <a:gd name="connsiteY242" fmla="*/ 132484 h 328613"/>
                  <a:gd name="connsiteX243" fmla="*/ 301625 w 301625"/>
                  <a:gd name="connsiteY243" fmla="*/ 249382 h 328613"/>
                  <a:gd name="connsiteX244" fmla="*/ 297741 w 301625"/>
                  <a:gd name="connsiteY244" fmla="*/ 255877 h 328613"/>
                  <a:gd name="connsiteX245" fmla="*/ 243371 w 301625"/>
                  <a:gd name="connsiteY245" fmla="*/ 276658 h 328613"/>
                  <a:gd name="connsiteX246" fmla="*/ 104857 w 301625"/>
                  <a:gd name="connsiteY246" fmla="*/ 328613 h 328613"/>
                  <a:gd name="connsiteX247" fmla="*/ 103562 w 301625"/>
                  <a:gd name="connsiteY247" fmla="*/ 328613 h 328613"/>
                  <a:gd name="connsiteX248" fmla="*/ 100973 w 301625"/>
                  <a:gd name="connsiteY248" fmla="*/ 328613 h 328613"/>
                  <a:gd name="connsiteX249" fmla="*/ 2589 w 301625"/>
                  <a:gd name="connsiteY249" fmla="*/ 274061 h 328613"/>
                  <a:gd name="connsiteX250" fmla="*/ 0 w 301625"/>
                  <a:gd name="connsiteY250" fmla="*/ 268865 h 328613"/>
                  <a:gd name="connsiteX251" fmla="*/ 0 w 301625"/>
                  <a:gd name="connsiteY251" fmla="*/ 75334 h 328613"/>
                  <a:gd name="connsiteX252" fmla="*/ 2589 w 301625"/>
                  <a:gd name="connsiteY252" fmla="*/ 71438 h 328613"/>
                  <a:gd name="connsiteX253" fmla="*/ 99679 w 301625"/>
                  <a:gd name="connsiteY253" fmla="*/ 1299 h 328613"/>
                  <a:gd name="connsiteX254" fmla="*/ 103562 w 301625"/>
                  <a:gd name="connsiteY254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301625" h="328613">
                    <a:moveTo>
                      <a:pt x="175170" y="203200"/>
                    </a:moveTo>
                    <a:cubicBezTo>
                      <a:pt x="175170" y="203200"/>
                      <a:pt x="175170" y="203200"/>
                      <a:pt x="133078" y="207076"/>
                    </a:cubicBezTo>
                    <a:cubicBezTo>
                      <a:pt x="131763" y="207076"/>
                      <a:pt x="131763" y="207076"/>
                      <a:pt x="131763" y="208369"/>
                    </a:cubicBezTo>
                    <a:cubicBezTo>
                      <a:pt x="131763" y="208369"/>
                      <a:pt x="131763" y="208369"/>
                      <a:pt x="131763" y="311741"/>
                    </a:cubicBezTo>
                    <a:cubicBezTo>
                      <a:pt x="131763" y="313033"/>
                      <a:pt x="131763" y="313033"/>
                      <a:pt x="131763" y="313033"/>
                    </a:cubicBezTo>
                    <a:cubicBezTo>
                      <a:pt x="131763" y="313033"/>
                      <a:pt x="133078" y="314325"/>
                      <a:pt x="133078" y="314325"/>
                    </a:cubicBezTo>
                    <a:cubicBezTo>
                      <a:pt x="133078" y="314325"/>
                      <a:pt x="133078" y="314325"/>
                      <a:pt x="134394" y="313033"/>
                    </a:cubicBezTo>
                    <a:cubicBezTo>
                      <a:pt x="134394" y="313033"/>
                      <a:pt x="134394" y="313033"/>
                      <a:pt x="176486" y="297527"/>
                    </a:cubicBezTo>
                    <a:cubicBezTo>
                      <a:pt x="176486" y="297527"/>
                      <a:pt x="177801" y="296235"/>
                      <a:pt x="177801" y="296235"/>
                    </a:cubicBezTo>
                    <a:lnTo>
                      <a:pt x="177801" y="205784"/>
                    </a:lnTo>
                    <a:cubicBezTo>
                      <a:pt x="177801" y="204492"/>
                      <a:pt x="176486" y="204492"/>
                      <a:pt x="176486" y="204492"/>
                    </a:cubicBezTo>
                    <a:cubicBezTo>
                      <a:pt x="176486" y="204492"/>
                      <a:pt x="175170" y="203200"/>
                      <a:pt x="175170" y="203200"/>
                    </a:cubicBezTo>
                    <a:close/>
                    <a:moveTo>
                      <a:pt x="67595" y="203200"/>
                    </a:moveTo>
                    <a:cubicBezTo>
                      <a:pt x="66341" y="203200"/>
                      <a:pt x="66341" y="203200"/>
                      <a:pt x="66341" y="204495"/>
                    </a:cubicBezTo>
                    <a:cubicBezTo>
                      <a:pt x="65088" y="204495"/>
                      <a:pt x="65088" y="204495"/>
                      <a:pt x="65088" y="205790"/>
                    </a:cubicBezTo>
                    <a:cubicBezTo>
                      <a:pt x="65088" y="205790"/>
                      <a:pt x="65088" y="205790"/>
                      <a:pt x="65088" y="244643"/>
                    </a:cubicBezTo>
                    <a:cubicBezTo>
                      <a:pt x="65088" y="244643"/>
                      <a:pt x="66341" y="245938"/>
                      <a:pt x="66341" y="245938"/>
                    </a:cubicBezTo>
                    <a:cubicBezTo>
                      <a:pt x="68848" y="247233"/>
                      <a:pt x="82634" y="252413"/>
                      <a:pt x="86394" y="252413"/>
                    </a:cubicBezTo>
                    <a:cubicBezTo>
                      <a:pt x="87648" y="252413"/>
                      <a:pt x="87648" y="252413"/>
                      <a:pt x="88901" y="251118"/>
                    </a:cubicBezTo>
                    <a:cubicBezTo>
                      <a:pt x="88901" y="251118"/>
                      <a:pt x="88901" y="251118"/>
                      <a:pt x="88901" y="249823"/>
                    </a:cubicBezTo>
                    <a:cubicBezTo>
                      <a:pt x="88901" y="248528"/>
                      <a:pt x="88901" y="208380"/>
                      <a:pt x="88901" y="207085"/>
                    </a:cubicBezTo>
                    <a:cubicBezTo>
                      <a:pt x="88901" y="207085"/>
                      <a:pt x="88901" y="205790"/>
                      <a:pt x="87648" y="205790"/>
                    </a:cubicBezTo>
                    <a:cubicBezTo>
                      <a:pt x="87648" y="205790"/>
                      <a:pt x="87648" y="205790"/>
                      <a:pt x="67595" y="203200"/>
                    </a:cubicBezTo>
                    <a:close/>
                    <a:moveTo>
                      <a:pt x="33111" y="201613"/>
                    </a:moveTo>
                    <a:cubicBezTo>
                      <a:pt x="31750" y="202893"/>
                      <a:pt x="31750" y="202893"/>
                      <a:pt x="31750" y="202893"/>
                    </a:cubicBezTo>
                    <a:cubicBezTo>
                      <a:pt x="31750" y="202893"/>
                      <a:pt x="31750" y="202893"/>
                      <a:pt x="31750" y="236180"/>
                    </a:cubicBezTo>
                    <a:cubicBezTo>
                      <a:pt x="31750" y="236180"/>
                      <a:pt x="31750" y="237460"/>
                      <a:pt x="33111" y="237460"/>
                    </a:cubicBezTo>
                    <a:cubicBezTo>
                      <a:pt x="33111" y="237460"/>
                      <a:pt x="33111" y="237460"/>
                      <a:pt x="49439" y="241301"/>
                    </a:cubicBezTo>
                    <a:cubicBezTo>
                      <a:pt x="49439" y="241301"/>
                      <a:pt x="50800" y="241301"/>
                      <a:pt x="50800" y="241301"/>
                    </a:cubicBezTo>
                    <a:cubicBezTo>
                      <a:pt x="50800" y="241301"/>
                      <a:pt x="50800" y="240021"/>
                      <a:pt x="50800" y="240021"/>
                    </a:cubicBezTo>
                    <a:lnTo>
                      <a:pt x="50800" y="205454"/>
                    </a:lnTo>
                    <a:cubicBezTo>
                      <a:pt x="50800" y="204174"/>
                      <a:pt x="50800" y="202893"/>
                      <a:pt x="49439" y="202893"/>
                    </a:cubicBezTo>
                    <a:cubicBezTo>
                      <a:pt x="49439" y="202893"/>
                      <a:pt x="49439" y="202893"/>
                      <a:pt x="34471" y="201613"/>
                    </a:cubicBezTo>
                    <a:cubicBezTo>
                      <a:pt x="33111" y="201613"/>
                      <a:pt x="33111" y="201613"/>
                      <a:pt x="33111" y="201613"/>
                    </a:cubicBezTo>
                    <a:close/>
                    <a:moveTo>
                      <a:pt x="225690" y="200025"/>
                    </a:moveTo>
                    <a:cubicBezTo>
                      <a:pt x="225690" y="200025"/>
                      <a:pt x="225690" y="200025"/>
                      <a:pt x="196586" y="201313"/>
                    </a:cubicBezTo>
                    <a:cubicBezTo>
                      <a:pt x="196586" y="201313"/>
                      <a:pt x="195263" y="202602"/>
                      <a:pt x="195263" y="203890"/>
                    </a:cubicBezTo>
                    <a:cubicBezTo>
                      <a:pt x="195263" y="203890"/>
                      <a:pt x="195263" y="203890"/>
                      <a:pt x="195263" y="286348"/>
                    </a:cubicBezTo>
                    <a:cubicBezTo>
                      <a:pt x="195263" y="287637"/>
                      <a:pt x="195263" y="287637"/>
                      <a:pt x="196586" y="287637"/>
                    </a:cubicBezTo>
                    <a:cubicBezTo>
                      <a:pt x="196586" y="288925"/>
                      <a:pt x="196586" y="288925"/>
                      <a:pt x="196586" y="288925"/>
                    </a:cubicBezTo>
                    <a:cubicBezTo>
                      <a:pt x="197909" y="288925"/>
                      <a:pt x="197909" y="288925"/>
                      <a:pt x="197909" y="288925"/>
                    </a:cubicBezTo>
                    <a:cubicBezTo>
                      <a:pt x="197909" y="288925"/>
                      <a:pt x="197909" y="288925"/>
                      <a:pt x="225690" y="278618"/>
                    </a:cubicBezTo>
                    <a:cubicBezTo>
                      <a:pt x="227013" y="277329"/>
                      <a:pt x="227013" y="277329"/>
                      <a:pt x="227013" y="276041"/>
                    </a:cubicBezTo>
                    <a:lnTo>
                      <a:pt x="227013" y="201313"/>
                    </a:lnTo>
                    <a:cubicBezTo>
                      <a:pt x="227013" y="201313"/>
                      <a:pt x="227013" y="200025"/>
                      <a:pt x="227013" y="200025"/>
                    </a:cubicBezTo>
                    <a:cubicBezTo>
                      <a:pt x="227013" y="200025"/>
                      <a:pt x="225690" y="200025"/>
                      <a:pt x="225690" y="200025"/>
                    </a:cubicBezTo>
                    <a:close/>
                    <a:moveTo>
                      <a:pt x="10824" y="198438"/>
                    </a:moveTo>
                    <a:cubicBezTo>
                      <a:pt x="10824" y="198438"/>
                      <a:pt x="9525" y="198438"/>
                      <a:pt x="9525" y="199732"/>
                    </a:cubicBezTo>
                    <a:cubicBezTo>
                      <a:pt x="9525" y="199732"/>
                      <a:pt x="9525" y="199732"/>
                      <a:pt x="9525" y="201025"/>
                    </a:cubicBezTo>
                    <a:cubicBezTo>
                      <a:pt x="9525" y="201025"/>
                      <a:pt x="9525" y="201025"/>
                      <a:pt x="9525" y="229482"/>
                    </a:cubicBezTo>
                    <a:cubicBezTo>
                      <a:pt x="9525" y="229482"/>
                      <a:pt x="9525" y="230776"/>
                      <a:pt x="10824" y="230776"/>
                    </a:cubicBezTo>
                    <a:cubicBezTo>
                      <a:pt x="10824" y="230776"/>
                      <a:pt x="10824" y="230776"/>
                      <a:pt x="21215" y="233363"/>
                    </a:cubicBezTo>
                    <a:cubicBezTo>
                      <a:pt x="21215" y="233363"/>
                      <a:pt x="21215" y="233363"/>
                      <a:pt x="22514" y="233363"/>
                    </a:cubicBezTo>
                    <a:cubicBezTo>
                      <a:pt x="23813" y="233363"/>
                      <a:pt x="23813" y="232070"/>
                      <a:pt x="23813" y="232070"/>
                    </a:cubicBezTo>
                    <a:lnTo>
                      <a:pt x="23813" y="201025"/>
                    </a:lnTo>
                    <a:cubicBezTo>
                      <a:pt x="23813" y="201025"/>
                      <a:pt x="23813" y="199732"/>
                      <a:pt x="22514" y="199732"/>
                    </a:cubicBezTo>
                    <a:cubicBezTo>
                      <a:pt x="22514" y="199732"/>
                      <a:pt x="22514" y="199732"/>
                      <a:pt x="10824" y="198438"/>
                    </a:cubicBezTo>
                    <a:close/>
                    <a:moveTo>
                      <a:pt x="277495" y="196850"/>
                    </a:moveTo>
                    <a:cubicBezTo>
                      <a:pt x="276225" y="196850"/>
                      <a:pt x="276225" y="198135"/>
                      <a:pt x="276225" y="198135"/>
                    </a:cubicBezTo>
                    <a:cubicBezTo>
                      <a:pt x="276225" y="198135"/>
                      <a:pt x="276225" y="198135"/>
                      <a:pt x="276225" y="222553"/>
                    </a:cubicBezTo>
                    <a:cubicBezTo>
                      <a:pt x="276225" y="222553"/>
                      <a:pt x="276225" y="223838"/>
                      <a:pt x="276225" y="223838"/>
                    </a:cubicBezTo>
                    <a:cubicBezTo>
                      <a:pt x="276225" y="223838"/>
                      <a:pt x="277495" y="223838"/>
                      <a:pt x="277495" y="223838"/>
                    </a:cubicBezTo>
                    <a:cubicBezTo>
                      <a:pt x="277495" y="223838"/>
                      <a:pt x="277495" y="223838"/>
                      <a:pt x="287655" y="222553"/>
                    </a:cubicBezTo>
                    <a:cubicBezTo>
                      <a:pt x="288925" y="221268"/>
                      <a:pt x="288925" y="221268"/>
                      <a:pt x="288925" y="219983"/>
                    </a:cubicBezTo>
                    <a:lnTo>
                      <a:pt x="288925" y="198135"/>
                    </a:lnTo>
                    <a:cubicBezTo>
                      <a:pt x="288925" y="198135"/>
                      <a:pt x="288925" y="196850"/>
                      <a:pt x="288925" y="196850"/>
                    </a:cubicBezTo>
                    <a:cubicBezTo>
                      <a:pt x="287655" y="196850"/>
                      <a:pt x="287655" y="196850"/>
                      <a:pt x="287655" y="196850"/>
                    </a:cubicBezTo>
                    <a:cubicBezTo>
                      <a:pt x="287655" y="196850"/>
                      <a:pt x="287655" y="196850"/>
                      <a:pt x="277495" y="196850"/>
                    </a:cubicBezTo>
                    <a:close/>
                    <a:moveTo>
                      <a:pt x="253736" y="196850"/>
                    </a:moveTo>
                    <a:cubicBezTo>
                      <a:pt x="253736" y="196850"/>
                      <a:pt x="252413" y="198173"/>
                      <a:pt x="252413" y="199496"/>
                    </a:cubicBezTo>
                    <a:cubicBezTo>
                      <a:pt x="252413" y="199496"/>
                      <a:pt x="252413" y="199496"/>
                      <a:pt x="252413" y="225954"/>
                    </a:cubicBezTo>
                    <a:cubicBezTo>
                      <a:pt x="252413" y="225954"/>
                      <a:pt x="252413" y="227277"/>
                      <a:pt x="253736" y="227277"/>
                    </a:cubicBezTo>
                    <a:cubicBezTo>
                      <a:pt x="253736" y="227277"/>
                      <a:pt x="253736" y="228600"/>
                      <a:pt x="255059" y="228600"/>
                    </a:cubicBezTo>
                    <a:cubicBezTo>
                      <a:pt x="255059" y="228600"/>
                      <a:pt x="255059" y="228600"/>
                      <a:pt x="255059" y="227277"/>
                    </a:cubicBezTo>
                    <a:cubicBezTo>
                      <a:pt x="255059" y="227277"/>
                      <a:pt x="255059" y="227277"/>
                      <a:pt x="266965" y="225954"/>
                    </a:cubicBezTo>
                    <a:cubicBezTo>
                      <a:pt x="268288" y="225954"/>
                      <a:pt x="268288" y="224631"/>
                      <a:pt x="268288" y="223308"/>
                    </a:cubicBezTo>
                    <a:lnTo>
                      <a:pt x="268288" y="198173"/>
                    </a:lnTo>
                    <a:cubicBezTo>
                      <a:pt x="268288" y="198173"/>
                      <a:pt x="268288" y="196850"/>
                      <a:pt x="268288" y="196850"/>
                    </a:cubicBezTo>
                    <a:cubicBezTo>
                      <a:pt x="268288" y="196850"/>
                      <a:pt x="266965" y="196850"/>
                      <a:pt x="266965" y="196850"/>
                    </a:cubicBezTo>
                    <a:cubicBezTo>
                      <a:pt x="266965" y="196850"/>
                      <a:pt x="266965" y="196850"/>
                      <a:pt x="253736" y="196850"/>
                    </a:cubicBezTo>
                    <a:close/>
                    <a:moveTo>
                      <a:pt x="276225" y="149225"/>
                    </a:moveTo>
                    <a:cubicBezTo>
                      <a:pt x="276225" y="150510"/>
                      <a:pt x="276225" y="150510"/>
                      <a:pt x="276225" y="150510"/>
                    </a:cubicBezTo>
                    <a:cubicBezTo>
                      <a:pt x="276225" y="150510"/>
                      <a:pt x="276225" y="150510"/>
                      <a:pt x="276225" y="173643"/>
                    </a:cubicBezTo>
                    <a:cubicBezTo>
                      <a:pt x="276225" y="174928"/>
                      <a:pt x="276225" y="176213"/>
                      <a:pt x="277495" y="176213"/>
                    </a:cubicBezTo>
                    <a:cubicBezTo>
                      <a:pt x="277495" y="176213"/>
                      <a:pt x="277495" y="176213"/>
                      <a:pt x="287655" y="176213"/>
                    </a:cubicBezTo>
                    <a:cubicBezTo>
                      <a:pt x="287655" y="176213"/>
                      <a:pt x="287655" y="176213"/>
                      <a:pt x="288925" y="176213"/>
                    </a:cubicBezTo>
                    <a:cubicBezTo>
                      <a:pt x="288925" y="176213"/>
                      <a:pt x="288925" y="174928"/>
                      <a:pt x="288925" y="174928"/>
                    </a:cubicBezTo>
                    <a:lnTo>
                      <a:pt x="288925" y="153080"/>
                    </a:lnTo>
                    <a:cubicBezTo>
                      <a:pt x="288925" y="151795"/>
                      <a:pt x="288925" y="150510"/>
                      <a:pt x="287655" y="150510"/>
                    </a:cubicBezTo>
                    <a:cubicBezTo>
                      <a:pt x="287655" y="150510"/>
                      <a:pt x="287655" y="150510"/>
                      <a:pt x="277495" y="149225"/>
                    </a:cubicBezTo>
                    <a:cubicBezTo>
                      <a:pt x="277495" y="149225"/>
                      <a:pt x="277495" y="149225"/>
                      <a:pt x="276225" y="149225"/>
                    </a:cubicBezTo>
                    <a:close/>
                    <a:moveTo>
                      <a:pt x="253736" y="145720"/>
                    </a:moveTo>
                    <a:cubicBezTo>
                      <a:pt x="252413" y="145720"/>
                      <a:pt x="252413" y="146977"/>
                      <a:pt x="252413" y="146977"/>
                    </a:cubicBezTo>
                    <a:cubicBezTo>
                      <a:pt x="252413" y="146977"/>
                      <a:pt x="252413" y="146977"/>
                      <a:pt x="252413" y="172112"/>
                    </a:cubicBezTo>
                    <a:cubicBezTo>
                      <a:pt x="252413" y="173369"/>
                      <a:pt x="253736" y="174626"/>
                      <a:pt x="253736" y="174626"/>
                    </a:cubicBezTo>
                    <a:cubicBezTo>
                      <a:pt x="253736" y="174626"/>
                      <a:pt x="253736" y="174626"/>
                      <a:pt x="266965" y="174626"/>
                    </a:cubicBezTo>
                    <a:cubicBezTo>
                      <a:pt x="266965" y="174626"/>
                      <a:pt x="268288" y="174626"/>
                      <a:pt x="268288" y="174626"/>
                    </a:cubicBezTo>
                    <a:cubicBezTo>
                      <a:pt x="268288" y="174626"/>
                      <a:pt x="268288" y="173369"/>
                      <a:pt x="268288" y="173369"/>
                    </a:cubicBezTo>
                    <a:lnTo>
                      <a:pt x="268288" y="149490"/>
                    </a:lnTo>
                    <a:cubicBezTo>
                      <a:pt x="268288" y="148233"/>
                      <a:pt x="268288" y="146977"/>
                      <a:pt x="266965" y="146977"/>
                    </a:cubicBezTo>
                    <a:cubicBezTo>
                      <a:pt x="266965" y="146977"/>
                      <a:pt x="266965" y="146977"/>
                      <a:pt x="255059" y="145720"/>
                    </a:cubicBezTo>
                    <a:cubicBezTo>
                      <a:pt x="253736" y="144463"/>
                      <a:pt x="253736" y="145720"/>
                      <a:pt x="253736" y="145720"/>
                    </a:cubicBezTo>
                    <a:close/>
                    <a:moveTo>
                      <a:pt x="21215" y="139700"/>
                    </a:moveTo>
                    <a:cubicBezTo>
                      <a:pt x="21215" y="139700"/>
                      <a:pt x="21215" y="139700"/>
                      <a:pt x="10824" y="142287"/>
                    </a:cubicBezTo>
                    <a:cubicBezTo>
                      <a:pt x="9525" y="142287"/>
                      <a:pt x="9525" y="143581"/>
                      <a:pt x="9525" y="144874"/>
                    </a:cubicBezTo>
                    <a:cubicBezTo>
                      <a:pt x="9525" y="144874"/>
                      <a:pt x="9525" y="144874"/>
                      <a:pt x="9525" y="173332"/>
                    </a:cubicBezTo>
                    <a:cubicBezTo>
                      <a:pt x="9525" y="173332"/>
                      <a:pt x="9525" y="173332"/>
                      <a:pt x="9525" y="174625"/>
                    </a:cubicBezTo>
                    <a:cubicBezTo>
                      <a:pt x="9525" y="174625"/>
                      <a:pt x="10824" y="174625"/>
                      <a:pt x="10824" y="174625"/>
                    </a:cubicBezTo>
                    <a:cubicBezTo>
                      <a:pt x="10824" y="174625"/>
                      <a:pt x="10824" y="174625"/>
                      <a:pt x="22514" y="173332"/>
                    </a:cubicBezTo>
                    <a:cubicBezTo>
                      <a:pt x="22514" y="173332"/>
                      <a:pt x="23813" y="173332"/>
                      <a:pt x="23813" y="172038"/>
                    </a:cubicBezTo>
                    <a:lnTo>
                      <a:pt x="23813" y="140993"/>
                    </a:lnTo>
                    <a:cubicBezTo>
                      <a:pt x="23813" y="140993"/>
                      <a:pt x="23813" y="139700"/>
                      <a:pt x="23813" y="139700"/>
                    </a:cubicBezTo>
                    <a:cubicBezTo>
                      <a:pt x="22514" y="139700"/>
                      <a:pt x="22514" y="139700"/>
                      <a:pt x="21215" y="139700"/>
                    </a:cubicBezTo>
                    <a:close/>
                    <a:moveTo>
                      <a:pt x="216893" y="138113"/>
                    </a:moveTo>
                    <a:cubicBezTo>
                      <a:pt x="215603" y="138113"/>
                      <a:pt x="215603" y="138113"/>
                      <a:pt x="214313" y="139417"/>
                    </a:cubicBezTo>
                    <a:cubicBezTo>
                      <a:pt x="214313" y="139417"/>
                      <a:pt x="214313" y="139417"/>
                      <a:pt x="214313" y="140721"/>
                    </a:cubicBezTo>
                    <a:cubicBezTo>
                      <a:pt x="214313" y="140721"/>
                      <a:pt x="214313" y="140721"/>
                      <a:pt x="214313" y="172018"/>
                    </a:cubicBezTo>
                    <a:cubicBezTo>
                      <a:pt x="214313" y="172018"/>
                      <a:pt x="214313" y="173322"/>
                      <a:pt x="215603" y="173322"/>
                    </a:cubicBezTo>
                    <a:cubicBezTo>
                      <a:pt x="215603" y="173322"/>
                      <a:pt x="215603" y="173322"/>
                      <a:pt x="232371" y="174626"/>
                    </a:cubicBezTo>
                    <a:cubicBezTo>
                      <a:pt x="233661" y="174626"/>
                      <a:pt x="233661" y="174626"/>
                      <a:pt x="233661" y="173322"/>
                    </a:cubicBezTo>
                    <a:cubicBezTo>
                      <a:pt x="233661" y="173322"/>
                      <a:pt x="234951" y="173322"/>
                      <a:pt x="234951" y="172018"/>
                    </a:cubicBezTo>
                    <a:lnTo>
                      <a:pt x="234951" y="143329"/>
                    </a:lnTo>
                    <a:cubicBezTo>
                      <a:pt x="234951" y="142025"/>
                      <a:pt x="233661" y="142025"/>
                      <a:pt x="232371" y="142025"/>
                    </a:cubicBezTo>
                    <a:cubicBezTo>
                      <a:pt x="232371" y="142025"/>
                      <a:pt x="232371" y="142025"/>
                      <a:pt x="216893" y="138113"/>
                    </a:cubicBezTo>
                    <a:close/>
                    <a:moveTo>
                      <a:pt x="49439" y="131763"/>
                    </a:moveTo>
                    <a:cubicBezTo>
                      <a:pt x="49439" y="131763"/>
                      <a:pt x="49439" y="131763"/>
                      <a:pt x="33111" y="135632"/>
                    </a:cubicBezTo>
                    <a:cubicBezTo>
                      <a:pt x="31750" y="136922"/>
                      <a:pt x="31750" y="136922"/>
                      <a:pt x="31750" y="138212"/>
                    </a:cubicBezTo>
                    <a:cubicBezTo>
                      <a:pt x="31750" y="138212"/>
                      <a:pt x="31750" y="138212"/>
                      <a:pt x="31750" y="170458"/>
                    </a:cubicBezTo>
                    <a:cubicBezTo>
                      <a:pt x="31750" y="170458"/>
                      <a:pt x="31750" y="171748"/>
                      <a:pt x="33111" y="171748"/>
                    </a:cubicBezTo>
                    <a:cubicBezTo>
                      <a:pt x="33111" y="171748"/>
                      <a:pt x="33111" y="173038"/>
                      <a:pt x="34471" y="173038"/>
                    </a:cubicBezTo>
                    <a:cubicBezTo>
                      <a:pt x="34471" y="173038"/>
                      <a:pt x="34471" y="173038"/>
                      <a:pt x="49439" y="171748"/>
                    </a:cubicBezTo>
                    <a:cubicBezTo>
                      <a:pt x="50800" y="171748"/>
                      <a:pt x="50800" y="170458"/>
                      <a:pt x="50800" y="169169"/>
                    </a:cubicBezTo>
                    <a:lnTo>
                      <a:pt x="50800" y="134343"/>
                    </a:lnTo>
                    <a:cubicBezTo>
                      <a:pt x="50800" y="133053"/>
                      <a:pt x="50800" y="133053"/>
                      <a:pt x="50800" y="133053"/>
                    </a:cubicBezTo>
                    <a:cubicBezTo>
                      <a:pt x="50800" y="131763"/>
                      <a:pt x="49439" y="131763"/>
                      <a:pt x="49439" y="131763"/>
                    </a:cubicBezTo>
                    <a:close/>
                    <a:moveTo>
                      <a:pt x="174308" y="130175"/>
                    </a:moveTo>
                    <a:cubicBezTo>
                      <a:pt x="174308" y="130175"/>
                      <a:pt x="174308" y="130175"/>
                      <a:pt x="173038" y="131474"/>
                    </a:cubicBezTo>
                    <a:cubicBezTo>
                      <a:pt x="173038" y="131474"/>
                      <a:pt x="173038" y="131474"/>
                      <a:pt x="173038" y="132773"/>
                    </a:cubicBezTo>
                    <a:lnTo>
                      <a:pt x="173038" y="169141"/>
                    </a:lnTo>
                    <a:cubicBezTo>
                      <a:pt x="173038" y="170440"/>
                      <a:pt x="173038" y="170440"/>
                      <a:pt x="174308" y="170440"/>
                    </a:cubicBezTo>
                    <a:cubicBezTo>
                      <a:pt x="174308" y="170440"/>
                      <a:pt x="174308" y="170440"/>
                      <a:pt x="195898" y="173038"/>
                    </a:cubicBezTo>
                    <a:cubicBezTo>
                      <a:pt x="197168" y="173038"/>
                      <a:pt x="197168" y="171739"/>
                      <a:pt x="197168" y="171739"/>
                    </a:cubicBezTo>
                    <a:cubicBezTo>
                      <a:pt x="198438" y="171739"/>
                      <a:pt x="198438" y="170440"/>
                      <a:pt x="198438" y="170440"/>
                    </a:cubicBezTo>
                    <a:cubicBezTo>
                      <a:pt x="198438" y="170440"/>
                      <a:pt x="198438" y="170440"/>
                      <a:pt x="198438" y="136669"/>
                    </a:cubicBezTo>
                    <a:cubicBezTo>
                      <a:pt x="198438" y="135370"/>
                      <a:pt x="197168" y="135370"/>
                      <a:pt x="197168" y="135370"/>
                    </a:cubicBezTo>
                    <a:cubicBezTo>
                      <a:pt x="197168" y="135370"/>
                      <a:pt x="197168" y="135370"/>
                      <a:pt x="174308" y="130175"/>
                    </a:cubicBezTo>
                    <a:close/>
                    <a:moveTo>
                      <a:pt x="86394" y="120650"/>
                    </a:moveTo>
                    <a:cubicBezTo>
                      <a:pt x="86394" y="120650"/>
                      <a:pt x="86394" y="120650"/>
                      <a:pt x="66341" y="127086"/>
                    </a:cubicBezTo>
                    <a:cubicBezTo>
                      <a:pt x="66341" y="127086"/>
                      <a:pt x="65088" y="127086"/>
                      <a:pt x="65088" y="128373"/>
                    </a:cubicBezTo>
                    <a:cubicBezTo>
                      <a:pt x="65088" y="128373"/>
                      <a:pt x="65088" y="128373"/>
                      <a:pt x="65088" y="166988"/>
                    </a:cubicBezTo>
                    <a:cubicBezTo>
                      <a:pt x="65088" y="166988"/>
                      <a:pt x="65088" y="168275"/>
                      <a:pt x="66341" y="168275"/>
                    </a:cubicBezTo>
                    <a:cubicBezTo>
                      <a:pt x="66341" y="168275"/>
                      <a:pt x="66341" y="168275"/>
                      <a:pt x="67595" y="168275"/>
                    </a:cubicBezTo>
                    <a:cubicBezTo>
                      <a:pt x="67595" y="168275"/>
                      <a:pt x="67595" y="168275"/>
                      <a:pt x="87648" y="166988"/>
                    </a:cubicBezTo>
                    <a:cubicBezTo>
                      <a:pt x="88901" y="166988"/>
                      <a:pt x="88901" y="165701"/>
                      <a:pt x="88901" y="165701"/>
                    </a:cubicBezTo>
                    <a:lnTo>
                      <a:pt x="88901" y="123224"/>
                    </a:lnTo>
                    <a:cubicBezTo>
                      <a:pt x="88901" y="121937"/>
                      <a:pt x="88901" y="121937"/>
                      <a:pt x="88901" y="121937"/>
                    </a:cubicBezTo>
                    <a:cubicBezTo>
                      <a:pt x="87648" y="120650"/>
                      <a:pt x="87648" y="120650"/>
                      <a:pt x="86394" y="120650"/>
                    </a:cubicBezTo>
                    <a:close/>
                    <a:moveTo>
                      <a:pt x="114300" y="119063"/>
                    </a:moveTo>
                    <a:cubicBezTo>
                      <a:pt x="114300" y="120358"/>
                      <a:pt x="114300" y="120358"/>
                      <a:pt x="114300" y="121653"/>
                    </a:cubicBezTo>
                    <a:cubicBezTo>
                      <a:pt x="114300" y="121653"/>
                      <a:pt x="114300" y="121653"/>
                      <a:pt x="114300" y="164391"/>
                    </a:cubicBezTo>
                    <a:cubicBezTo>
                      <a:pt x="114300" y="165686"/>
                      <a:pt x="114300" y="166981"/>
                      <a:pt x="115593" y="166981"/>
                    </a:cubicBezTo>
                    <a:cubicBezTo>
                      <a:pt x="115593" y="166981"/>
                      <a:pt x="115593" y="166981"/>
                      <a:pt x="147931" y="168276"/>
                    </a:cubicBezTo>
                    <a:cubicBezTo>
                      <a:pt x="147931" y="168276"/>
                      <a:pt x="147931" y="168276"/>
                      <a:pt x="149225" y="168276"/>
                    </a:cubicBezTo>
                    <a:cubicBezTo>
                      <a:pt x="149225" y="166981"/>
                      <a:pt x="149225" y="166981"/>
                      <a:pt x="149225" y="166981"/>
                    </a:cubicBezTo>
                    <a:cubicBezTo>
                      <a:pt x="149225" y="166981"/>
                      <a:pt x="149225" y="166981"/>
                      <a:pt x="149225" y="126833"/>
                    </a:cubicBezTo>
                    <a:cubicBezTo>
                      <a:pt x="149225" y="125538"/>
                      <a:pt x="149225" y="125538"/>
                      <a:pt x="147931" y="125538"/>
                    </a:cubicBezTo>
                    <a:cubicBezTo>
                      <a:pt x="147931" y="125538"/>
                      <a:pt x="147931" y="125538"/>
                      <a:pt x="115593" y="119063"/>
                    </a:cubicBezTo>
                    <a:cubicBezTo>
                      <a:pt x="115593" y="119063"/>
                      <a:pt x="115593" y="119063"/>
                      <a:pt x="114300" y="119063"/>
                    </a:cubicBezTo>
                    <a:close/>
                    <a:moveTo>
                      <a:pt x="21215" y="77788"/>
                    </a:moveTo>
                    <a:cubicBezTo>
                      <a:pt x="21215" y="77788"/>
                      <a:pt x="21215" y="77788"/>
                      <a:pt x="9525" y="84403"/>
                    </a:cubicBezTo>
                    <a:cubicBezTo>
                      <a:pt x="9525" y="85726"/>
                      <a:pt x="9525" y="85726"/>
                      <a:pt x="9525" y="87049"/>
                    </a:cubicBezTo>
                    <a:cubicBezTo>
                      <a:pt x="9525" y="87049"/>
                      <a:pt x="9525" y="87049"/>
                      <a:pt x="9525" y="116153"/>
                    </a:cubicBezTo>
                    <a:cubicBezTo>
                      <a:pt x="9525" y="116153"/>
                      <a:pt x="9525" y="117476"/>
                      <a:pt x="9525" y="117476"/>
                    </a:cubicBezTo>
                    <a:cubicBezTo>
                      <a:pt x="9525" y="117476"/>
                      <a:pt x="10824" y="117476"/>
                      <a:pt x="10824" y="117476"/>
                    </a:cubicBezTo>
                    <a:cubicBezTo>
                      <a:pt x="10824" y="117476"/>
                      <a:pt x="10824" y="117476"/>
                      <a:pt x="12123" y="117476"/>
                    </a:cubicBezTo>
                    <a:cubicBezTo>
                      <a:pt x="12123" y="117476"/>
                      <a:pt x="12123" y="117476"/>
                      <a:pt x="22514" y="112184"/>
                    </a:cubicBezTo>
                    <a:cubicBezTo>
                      <a:pt x="23813" y="112184"/>
                      <a:pt x="23813" y="110861"/>
                      <a:pt x="23813" y="110861"/>
                    </a:cubicBezTo>
                    <a:lnTo>
                      <a:pt x="23813" y="79111"/>
                    </a:lnTo>
                    <a:cubicBezTo>
                      <a:pt x="23813" y="79111"/>
                      <a:pt x="23813" y="77788"/>
                      <a:pt x="22514" y="77788"/>
                    </a:cubicBezTo>
                    <a:cubicBezTo>
                      <a:pt x="22514" y="77788"/>
                      <a:pt x="21215" y="77788"/>
                      <a:pt x="21215" y="77788"/>
                    </a:cubicBezTo>
                    <a:close/>
                    <a:moveTo>
                      <a:pt x="215603" y="76200"/>
                    </a:moveTo>
                    <a:cubicBezTo>
                      <a:pt x="214313" y="77480"/>
                      <a:pt x="214313" y="77480"/>
                      <a:pt x="214313" y="78760"/>
                    </a:cubicBezTo>
                    <a:cubicBezTo>
                      <a:pt x="214313" y="78760"/>
                      <a:pt x="214313" y="78760"/>
                      <a:pt x="214313" y="109487"/>
                    </a:cubicBezTo>
                    <a:cubicBezTo>
                      <a:pt x="214313" y="109487"/>
                      <a:pt x="214313" y="110767"/>
                      <a:pt x="215603" y="110767"/>
                    </a:cubicBezTo>
                    <a:cubicBezTo>
                      <a:pt x="215603" y="110767"/>
                      <a:pt x="215603" y="110767"/>
                      <a:pt x="232371" y="115888"/>
                    </a:cubicBezTo>
                    <a:cubicBezTo>
                      <a:pt x="232371" y="115888"/>
                      <a:pt x="233661" y="115888"/>
                      <a:pt x="233661" y="115888"/>
                    </a:cubicBezTo>
                    <a:cubicBezTo>
                      <a:pt x="233661" y="115888"/>
                      <a:pt x="234951" y="114608"/>
                      <a:pt x="234951" y="114608"/>
                    </a:cubicBezTo>
                    <a:lnTo>
                      <a:pt x="234951" y="85162"/>
                    </a:lnTo>
                    <a:cubicBezTo>
                      <a:pt x="234951" y="85162"/>
                      <a:pt x="233661" y="83882"/>
                      <a:pt x="233661" y="83882"/>
                    </a:cubicBezTo>
                    <a:cubicBezTo>
                      <a:pt x="233661" y="83882"/>
                      <a:pt x="233661" y="83882"/>
                      <a:pt x="216893" y="76200"/>
                    </a:cubicBezTo>
                    <a:cubicBezTo>
                      <a:pt x="215603" y="76200"/>
                      <a:pt x="215603" y="76200"/>
                      <a:pt x="215603" y="76200"/>
                    </a:cubicBezTo>
                    <a:close/>
                    <a:moveTo>
                      <a:pt x="48079" y="61604"/>
                    </a:moveTo>
                    <a:cubicBezTo>
                      <a:pt x="48079" y="61604"/>
                      <a:pt x="48079" y="61604"/>
                      <a:pt x="33111" y="70556"/>
                    </a:cubicBezTo>
                    <a:cubicBezTo>
                      <a:pt x="31750" y="70556"/>
                      <a:pt x="31750" y="71834"/>
                      <a:pt x="31750" y="71834"/>
                    </a:cubicBezTo>
                    <a:cubicBezTo>
                      <a:pt x="31750" y="71834"/>
                      <a:pt x="31750" y="71834"/>
                      <a:pt x="31750" y="103805"/>
                    </a:cubicBezTo>
                    <a:cubicBezTo>
                      <a:pt x="31750" y="105084"/>
                      <a:pt x="31750" y="105084"/>
                      <a:pt x="33111" y="106363"/>
                    </a:cubicBezTo>
                    <a:cubicBezTo>
                      <a:pt x="33111" y="106363"/>
                      <a:pt x="33111" y="106363"/>
                      <a:pt x="34471" y="106363"/>
                    </a:cubicBezTo>
                    <a:cubicBezTo>
                      <a:pt x="34471" y="106363"/>
                      <a:pt x="34471" y="106363"/>
                      <a:pt x="50800" y="99969"/>
                    </a:cubicBezTo>
                    <a:cubicBezTo>
                      <a:pt x="50800" y="98690"/>
                      <a:pt x="50800" y="98690"/>
                      <a:pt x="50800" y="97411"/>
                    </a:cubicBezTo>
                    <a:lnTo>
                      <a:pt x="50800" y="62883"/>
                    </a:lnTo>
                    <a:cubicBezTo>
                      <a:pt x="50800" y="61604"/>
                      <a:pt x="50800" y="61604"/>
                      <a:pt x="50800" y="61604"/>
                    </a:cubicBezTo>
                    <a:cubicBezTo>
                      <a:pt x="49439" y="60325"/>
                      <a:pt x="49439" y="60325"/>
                      <a:pt x="48079" y="61604"/>
                    </a:cubicBezTo>
                    <a:close/>
                    <a:moveTo>
                      <a:pt x="175578" y="57150"/>
                    </a:moveTo>
                    <a:cubicBezTo>
                      <a:pt x="174308" y="57150"/>
                      <a:pt x="174308" y="57150"/>
                      <a:pt x="173038" y="58437"/>
                    </a:cubicBezTo>
                    <a:cubicBezTo>
                      <a:pt x="173038" y="58437"/>
                      <a:pt x="173038" y="58437"/>
                      <a:pt x="173038" y="59724"/>
                    </a:cubicBezTo>
                    <a:lnTo>
                      <a:pt x="173038" y="95765"/>
                    </a:lnTo>
                    <a:cubicBezTo>
                      <a:pt x="173038" y="95765"/>
                      <a:pt x="173038" y="97052"/>
                      <a:pt x="174308" y="97052"/>
                    </a:cubicBezTo>
                    <a:cubicBezTo>
                      <a:pt x="174308" y="97052"/>
                      <a:pt x="174308" y="97052"/>
                      <a:pt x="195898" y="104775"/>
                    </a:cubicBezTo>
                    <a:cubicBezTo>
                      <a:pt x="197168" y="104775"/>
                      <a:pt x="197168" y="103488"/>
                      <a:pt x="197168" y="103488"/>
                    </a:cubicBezTo>
                    <a:cubicBezTo>
                      <a:pt x="198438" y="103488"/>
                      <a:pt x="198438" y="103488"/>
                      <a:pt x="198438" y="102201"/>
                    </a:cubicBezTo>
                    <a:cubicBezTo>
                      <a:pt x="198438" y="102201"/>
                      <a:pt x="198438" y="102201"/>
                      <a:pt x="198438" y="68734"/>
                    </a:cubicBezTo>
                    <a:cubicBezTo>
                      <a:pt x="198438" y="68734"/>
                      <a:pt x="198438" y="67447"/>
                      <a:pt x="197168" y="67447"/>
                    </a:cubicBezTo>
                    <a:cubicBezTo>
                      <a:pt x="197168" y="67447"/>
                      <a:pt x="197168" y="67447"/>
                      <a:pt x="175578" y="57150"/>
                    </a:cubicBezTo>
                    <a:close/>
                    <a:moveTo>
                      <a:pt x="86394" y="36513"/>
                    </a:moveTo>
                    <a:cubicBezTo>
                      <a:pt x="86394" y="36513"/>
                      <a:pt x="86394" y="36513"/>
                      <a:pt x="66341" y="49435"/>
                    </a:cubicBezTo>
                    <a:cubicBezTo>
                      <a:pt x="65088" y="49435"/>
                      <a:pt x="65088" y="50727"/>
                      <a:pt x="65088" y="50727"/>
                    </a:cubicBezTo>
                    <a:cubicBezTo>
                      <a:pt x="65088" y="50727"/>
                      <a:pt x="65088" y="50727"/>
                      <a:pt x="65088" y="89492"/>
                    </a:cubicBezTo>
                    <a:cubicBezTo>
                      <a:pt x="65088" y="90784"/>
                      <a:pt x="65088" y="90784"/>
                      <a:pt x="66341" y="92076"/>
                    </a:cubicBezTo>
                    <a:cubicBezTo>
                      <a:pt x="66341" y="92076"/>
                      <a:pt x="66341" y="92076"/>
                      <a:pt x="67595" y="92076"/>
                    </a:cubicBezTo>
                    <a:cubicBezTo>
                      <a:pt x="67595" y="92076"/>
                      <a:pt x="67595" y="92076"/>
                      <a:pt x="87648" y="81739"/>
                    </a:cubicBezTo>
                    <a:cubicBezTo>
                      <a:pt x="88901" y="81739"/>
                      <a:pt x="88901" y="81739"/>
                      <a:pt x="88901" y="80447"/>
                    </a:cubicBezTo>
                    <a:lnTo>
                      <a:pt x="88901" y="37805"/>
                    </a:lnTo>
                    <a:cubicBezTo>
                      <a:pt x="88901" y="37805"/>
                      <a:pt x="88901" y="36513"/>
                      <a:pt x="87648" y="36513"/>
                    </a:cubicBezTo>
                    <a:cubicBezTo>
                      <a:pt x="87648" y="36513"/>
                      <a:pt x="86394" y="36513"/>
                      <a:pt x="86394" y="36513"/>
                    </a:cubicBezTo>
                    <a:close/>
                    <a:moveTo>
                      <a:pt x="114300" y="33338"/>
                    </a:moveTo>
                    <a:cubicBezTo>
                      <a:pt x="114300" y="33338"/>
                      <a:pt x="114300" y="34637"/>
                      <a:pt x="114300" y="34637"/>
                    </a:cubicBezTo>
                    <a:cubicBezTo>
                      <a:pt x="114300" y="34637"/>
                      <a:pt x="114300" y="34637"/>
                      <a:pt x="114300" y="78798"/>
                    </a:cubicBezTo>
                    <a:cubicBezTo>
                      <a:pt x="114300" y="80097"/>
                      <a:pt x="114300" y="80097"/>
                      <a:pt x="115593" y="80097"/>
                    </a:cubicBezTo>
                    <a:cubicBezTo>
                      <a:pt x="115593" y="80097"/>
                      <a:pt x="115593" y="80097"/>
                      <a:pt x="146638" y="90488"/>
                    </a:cubicBezTo>
                    <a:cubicBezTo>
                      <a:pt x="146638" y="90488"/>
                      <a:pt x="147931" y="90488"/>
                      <a:pt x="147931" y="90488"/>
                    </a:cubicBezTo>
                    <a:cubicBezTo>
                      <a:pt x="147931" y="90488"/>
                      <a:pt x="147931" y="90488"/>
                      <a:pt x="149225" y="90488"/>
                    </a:cubicBezTo>
                    <a:cubicBezTo>
                      <a:pt x="149225" y="89189"/>
                      <a:pt x="149225" y="89189"/>
                      <a:pt x="149225" y="87890"/>
                    </a:cubicBezTo>
                    <a:cubicBezTo>
                      <a:pt x="149225" y="87890"/>
                      <a:pt x="149225" y="87890"/>
                      <a:pt x="149225" y="48924"/>
                    </a:cubicBezTo>
                    <a:cubicBezTo>
                      <a:pt x="149225" y="47625"/>
                      <a:pt x="149225" y="47625"/>
                      <a:pt x="147931" y="47625"/>
                    </a:cubicBezTo>
                    <a:cubicBezTo>
                      <a:pt x="147931" y="47625"/>
                      <a:pt x="147931" y="47625"/>
                      <a:pt x="116887" y="33338"/>
                    </a:cubicBezTo>
                    <a:cubicBezTo>
                      <a:pt x="115593" y="33338"/>
                      <a:pt x="115593" y="33338"/>
                      <a:pt x="114300" y="33338"/>
                    </a:cubicBezTo>
                    <a:close/>
                    <a:moveTo>
                      <a:pt x="103562" y="0"/>
                    </a:moveTo>
                    <a:cubicBezTo>
                      <a:pt x="104857" y="0"/>
                      <a:pt x="106151" y="0"/>
                      <a:pt x="106151" y="0"/>
                    </a:cubicBezTo>
                    <a:cubicBezTo>
                      <a:pt x="106151" y="0"/>
                      <a:pt x="106151" y="0"/>
                      <a:pt x="243371" y="68840"/>
                    </a:cubicBezTo>
                    <a:cubicBezTo>
                      <a:pt x="244666" y="70139"/>
                      <a:pt x="245960" y="71438"/>
                      <a:pt x="245960" y="74035"/>
                    </a:cubicBezTo>
                    <a:cubicBezTo>
                      <a:pt x="245960" y="74035"/>
                      <a:pt x="245960" y="74035"/>
                      <a:pt x="245960" y="111702"/>
                    </a:cubicBezTo>
                    <a:cubicBezTo>
                      <a:pt x="245960" y="111702"/>
                      <a:pt x="245960" y="111702"/>
                      <a:pt x="297741" y="127289"/>
                    </a:cubicBezTo>
                    <a:cubicBezTo>
                      <a:pt x="299036" y="128588"/>
                      <a:pt x="301625" y="131185"/>
                      <a:pt x="301625" y="132484"/>
                    </a:cubicBezTo>
                    <a:cubicBezTo>
                      <a:pt x="301625" y="132484"/>
                      <a:pt x="301625" y="132484"/>
                      <a:pt x="301625" y="249382"/>
                    </a:cubicBezTo>
                    <a:cubicBezTo>
                      <a:pt x="301625" y="251980"/>
                      <a:pt x="300331" y="254578"/>
                      <a:pt x="297741" y="255877"/>
                    </a:cubicBezTo>
                    <a:cubicBezTo>
                      <a:pt x="297741" y="255877"/>
                      <a:pt x="297741" y="255877"/>
                      <a:pt x="243371" y="276658"/>
                    </a:cubicBezTo>
                    <a:cubicBezTo>
                      <a:pt x="243371" y="276658"/>
                      <a:pt x="243371" y="276658"/>
                      <a:pt x="104857" y="328613"/>
                    </a:cubicBezTo>
                    <a:cubicBezTo>
                      <a:pt x="104857" y="328613"/>
                      <a:pt x="104857" y="328613"/>
                      <a:pt x="103562" y="328613"/>
                    </a:cubicBezTo>
                    <a:cubicBezTo>
                      <a:pt x="102268" y="328613"/>
                      <a:pt x="100973" y="328613"/>
                      <a:pt x="100973" y="328613"/>
                    </a:cubicBezTo>
                    <a:cubicBezTo>
                      <a:pt x="100973" y="328613"/>
                      <a:pt x="100973" y="328613"/>
                      <a:pt x="2589" y="274061"/>
                    </a:cubicBezTo>
                    <a:cubicBezTo>
                      <a:pt x="1294" y="274061"/>
                      <a:pt x="0" y="271463"/>
                      <a:pt x="0" y="268865"/>
                    </a:cubicBezTo>
                    <a:cubicBezTo>
                      <a:pt x="0" y="268865"/>
                      <a:pt x="0" y="268865"/>
                      <a:pt x="0" y="75334"/>
                    </a:cubicBezTo>
                    <a:cubicBezTo>
                      <a:pt x="0" y="74035"/>
                      <a:pt x="0" y="72736"/>
                      <a:pt x="2589" y="71438"/>
                    </a:cubicBezTo>
                    <a:cubicBezTo>
                      <a:pt x="2589" y="71438"/>
                      <a:pt x="2589" y="71438"/>
                      <a:pt x="99679" y="1299"/>
                    </a:cubicBezTo>
                    <a:cubicBezTo>
                      <a:pt x="99679" y="1299"/>
                      <a:pt x="100973" y="0"/>
                      <a:pt x="103562" y="0"/>
                    </a:cubicBezTo>
                    <a:close/>
                  </a:path>
                </a:pathLst>
              </a:custGeom>
              <a:solidFill>
                <a:srgbClr val="1D4BA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211296" y="4844828"/>
              <a:ext cx="2246768" cy="1440535"/>
              <a:chOff x="5969921" y="4384209"/>
              <a:chExt cx="2246768" cy="144053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5969921" y="4956814"/>
                <a:ext cx="224676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点击输入简要文字内容，文字内容需概括精炼，不用多余的文字修饰。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076950" y="4384209"/>
                <a:ext cx="2032708" cy="4308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557791" y="3822251"/>
            <a:ext cx="2246768" cy="2377387"/>
            <a:chOff x="6557791" y="3898451"/>
            <a:chExt cx="2246768" cy="2377387"/>
          </a:xfrm>
        </p:grpSpPr>
        <p:grpSp>
          <p:nvGrpSpPr>
            <p:cNvPr id="25" name="组合 24"/>
            <p:cNvGrpSpPr/>
            <p:nvPr/>
          </p:nvGrpSpPr>
          <p:grpSpPr>
            <a:xfrm>
              <a:off x="7311570" y="3898451"/>
              <a:ext cx="733197" cy="733197"/>
              <a:chOff x="911063" y="1701800"/>
              <a:chExt cx="908182" cy="90818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911063" y="1701800"/>
                <a:ext cx="908182" cy="908182"/>
              </a:xfrm>
              <a:prstGeom prst="ellipse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0" name="statistics-on-laptop_82095"/>
              <p:cNvSpPr>
                <a:spLocks noChangeAspect="1"/>
              </p:cNvSpPr>
              <p:nvPr/>
            </p:nvSpPr>
            <p:spPr bwMode="auto">
              <a:xfrm>
                <a:off x="1108970" y="1900910"/>
                <a:ext cx="512367" cy="509960"/>
              </a:xfrm>
              <a:custGeom>
                <a:avLst/>
                <a:gdLst>
                  <a:gd name="connsiteX0" fmla="*/ 75248 w 338138"/>
                  <a:gd name="connsiteY0" fmla="*/ 171450 h 336550"/>
                  <a:gd name="connsiteX1" fmla="*/ 72708 w 338138"/>
                  <a:gd name="connsiteY1" fmla="*/ 177403 h 336550"/>
                  <a:gd name="connsiteX2" fmla="*/ 80328 w 338138"/>
                  <a:gd name="connsiteY2" fmla="*/ 180975 h 336550"/>
                  <a:gd name="connsiteX3" fmla="*/ 84138 w 338138"/>
                  <a:gd name="connsiteY3" fmla="*/ 178594 h 336550"/>
                  <a:gd name="connsiteX4" fmla="*/ 81598 w 338138"/>
                  <a:gd name="connsiteY4" fmla="*/ 173831 h 336550"/>
                  <a:gd name="connsiteX5" fmla="*/ 76518 w 338138"/>
                  <a:gd name="connsiteY5" fmla="*/ 171450 h 336550"/>
                  <a:gd name="connsiteX6" fmla="*/ 75248 w 338138"/>
                  <a:gd name="connsiteY6" fmla="*/ 171450 h 336550"/>
                  <a:gd name="connsiteX7" fmla="*/ 46038 w 338138"/>
                  <a:gd name="connsiteY7" fmla="*/ 158750 h 336550"/>
                  <a:gd name="connsiteX8" fmla="*/ 55761 w 338138"/>
                  <a:gd name="connsiteY8" fmla="*/ 164395 h 336550"/>
                  <a:gd name="connsiteX9" fmla="*/ 57150 w 338138"/>
                  <a:gd name="connsiteY9" fmla="*/ 164395 h 336550"/>
                  <a:gd name="connsiteX10" fmla="*/ 66874 w 338138"/>
                  <a:gd name="connsiteY10" fmla="*/ 171450 h 336550"/>
                  <a:gd name="connsiteX11" fmla="*/ 68263 w 338138"/>
                  <a:gd name="connsiteY11" fmla="*/ 168628 h 336550"/>
                  <a:gd name="connsiteX12" fmla="*/ 65485 w 338138"/>
                  <a:gd name="connsiteY12" fmla="*/ 165806 h 336550"/>
                  <a:gd name="connsiteX13" fmla="*/ 62359 w 338138"/>
                  <a:gd name="connsiteY13" fmla="*/ 162454 h 336550"/>
                  <a:gd name="connsiteX14" fmla="*/ 57150 w 338138"/>
                  <a:gd name="connsiteY14" fmla="*/ 164395 h 336550"/>
                  <a:gd name="connsiteX15" fmla="*/ 52983 w 338138"/>
                  <a:gd name="connsiteY15" fmla="*/ 158750 h 336550"/>
                  <a:gd name="connsiteX16" fmla="*/ 46038 w 338138"/>
                  <a:gd name="connsiteY16" fmla="*/ 158750 h 336550"/>
                  <a:gd name="connsiteX17" fmla="*/ 296334 w 338138"/>
                  <a:gd name="connsiteY17" fmla="*/ 109538 h 336550"/>
                  <a:gd name="connsiteX18" fmla="*/ 272522 w 338138"/>
                  <a:gd name="connsiteY18" fmla="*/ 118735 h 336550"/>
                  <a:gd name="connsiteX19" fmla="*/ 272522 w 338138"/>
                  <a:gd name="connsiteY19" fmla="*/ 120049 h 336550"/>
                  <a:gd name="connsiteX20" fmla="*/ 272522 w 338138"/>
                  <a:gd name="connsiteY20" fmla="*/ 121362 h 336550"/>
                  <a:gd name="connsiteX21" fmla="*/ 271199 w 338138"/>
                  <a:gd name="connsiteY21" fmla="*/ 122676 h 336550"/>
                  <a:gd name="connsiteX22" fmla="*/ 269876 w 338138"/>
                  <a:gd name="connsiteY22" fmla="*/ 122676 h 336550"/>
                  <a:gd name="connsiteX23" fmla="*/ 268553 w 338138"/>
                  <a:gd name="connsiteY23" fmla="*/ 122676 h 336550"/>
                  <a:gd name="connsiteX24" fmla="*/ 246063 w 338138"/>
                  <a:gd name="connsiteY24" fmla="*/ 164718 h 336550"/>
                  <a:gd name="connsiteX25" fmla="*/ 250032 w 338138"/>
                  <a:gd name="connsiteY25" fmla="*/ 168659 h 336550"/>
                  <a:gd name="connsiteX26" fmla="*/ 250032 w 338138"/>
                  <a:gd name="connsiteY26" fmla="*/ 190993 h 336550"/>
                  <a:gd name="connsiteX27" fmla="*/ 277813 w 338138"/>
                  <a:gd name="connsiteY27" fmla="*/ 212014 h 336550"/>
                  <a:gd name="connsiteX28" fmla="*/ 280459 w 338138"/>
                  <a:gd name="connsiteY28" fmla="*/ 208073 h 336550"/>
                  <a:gd name="connsiteX29" fmla="*/ 298980 w 338138"/>
                  <a:gd name="connsiteY29" fmla="*/ 202818 h 336550"/>
                  <a:gd name="connsiteX30" fmla="*/ 316178 w 338138"/>
                  <a:gd name="connsiteY30" fmla="*/ 223838 h 336550"/>
                  <a:gd name="connsiteX31" fmla="*/ 325438 w 338138"/>
                  <a:gd name="connsiteY31" fmla="*/ 168659 h 336550"/>
                  <a:gd name="connsiteX32" fmla="*/ 314855 w 338138"/>
                  <a:gd name="connsiteY32" fmla="*/ 110852 h 336550"/>
                  <a:gd name="connsiteX33" fmla="*/ 312209 w 338138"/>
                  <a:gd name="connsiteY33" fmla="*/ 112166 h 336550"/>
                  <a:gd name="connsiteX34" fmla="*/ 310886 w 338138"/>
                  <a:gd name="connsiteY34" fmla="*/ 118735 h 336550"/>
                  <a:gd name="connsiteX35" fmla="*/ 296334 w 338138"/>
                  <a:gd name="connsiteY35" fmla="*/ 109538 h 336550"/>
                  <a:gd name="connsiteX36" fmla="*/ 147638 w 338138"/>
                  <a:gd name="connsiteY36" fmla="*/ 101600 h 336550"/>
                  <a:gd name="connsiteX37" fmla="*/ 152174 w 338138"/>
                  <a:gd name="connsiteY37" fmla="*/ 109538 h 336550"/>
                  <a:gd name="connsiteX38" fmla="*/ 155576 w 338138"/>
                  <a:gd name="connsiteY38" fmla="*/ 103187 h 336550"/>
                  <a:gd name="connsiteX39" fmla="*/ 84455 w 338138"/>
                  <a:gd name="connsiteY39" fmla="*/ 93067 h 336550"/>
                  <a:gd name="connsiteX40" fmla="*/ 92393 w 338138"/>
                  <a:gd name="connsiteY40" fmla="*/ 94721 h 336550"/>
                  <a:gd name="connsiteX41" fmla="*/ 100013 w 338138"/>
                  <a:gd name="connsiteY41" fmla="*/ 107950 h 336550"/>
                  <a:gd name="connsiteX42" fmla="*/ 83503 w 338138"/>
                  <a:gd name="connsiteY42" fmla="*/ 114565 h 336550"/>
                  <a:gd name="connsiteX43" fmla="*/ 86043 w 338138"/>
                  <a:gd name="connsiteY43" fmla="*/ 106627 h 336550"/>
                  <a:gd name="connsiteX44" fmla="*/ 89853 w 338138"/>
                  <a:gd name="connsiteY44" fmla="*/ 103981 h 336550"/>
                  <a:gd name="connsiteX45" fmla="*/ 88583 w 338138"/>
                  <a:gd name="connsiteY45" fmla="*/ 103981 h 336550"/>
                  <a:gd name="connsiteX46" fmla="*/ 84773 w 338138"/>
                  <a:gd name="connsiteY46" fmla="*/ 105304 h 336550"/>
                  <a:gd name="connsiteX47" fmla="*/ 79693 w 338138"/>
                  <a:gd name="connsiteY47" fmla="*/ 109273 h 336550"/>
                  <a:gd name="connsiteX48" fmla="*/ 74613 w 338138"/>
                  <a:gd name="connsiteY48" fmla="*/ 113242 h 336550"/>
                  <a:gd name="connsiteX49" fmla="*/ 84773 w 338138"/>
                  <a:gd name="connsiteY49" fmla="*/ 101335 h 336550"/>
                  <a:gd name="connsiteX50" fmla="*/ 78423 w 338138"/>
                  <a:gd name="connsiteY50" fmla="*/ 97367 h 336550"/>
                  <a:gd name="connsiteX51" fmla="*/ 84455 w 338138"/>
                  <a:gd name="connsiteY51" fmla="*/ 93067 h 336550"/>
                  <a:gd name="connsiteX52" fmla="*/ 265113 w 338138"/>
                  <a:gd name="connsiteY52" fmla="*/ 77788 h 336550"/>
                  <a:gd name="connsiteX53" fmla="*/ 265113 w 338138"/>
                  <a:gd name="connsiteY53" fmla="*/ 81598 h 336550"/>
                  <a:gd name="connsiteX54" fmla="*/ 261938 w 338138"/>
                  <a:gd name="connsiteY54" fmla="*/ 84138 h 336550"/>
                  <a:gd name="connsiteX55" fmla="*/ 265113 w 338138"/>
                  <a:gd name="connsiteY55" fmla="*/ 77788 h 336550"/>
                  <a:gd name="connsiteX56" fmla="*/ 249873 w 338138"/>
                  <a:gd name="connsiteY56" fmla="*/ 73025 h 336550"/>
                  <a:gd name="connsiteX57" fmla="*/ 246063 w 338138"/>
                  <a:gd name="connsiteY57" fmla="*/ 78669 h 336550"/>
                  <a:gd name="connsiteX58" fmla="*/ 247333 w 338138"/>
                  <a:gd name="connsiteY58" fmla="*/ 78669 h 336550"/>
                  <a:gd name="connsiteX59" fmla="*/ 247333 w 338138"/>
                  <a:gd name="connsiteY59" fmla="*/ 80080 h 336550"/>
                  <a:gd name="connsiteX60" fmla="*/ 247333 w 338138"/>
                  <a:gd name="connsiteY60" fmla="*/ 81491 h 336550"/>
                  <a:gd name="connsiteX61" fmla="*/ 248603 w 338138"/>
                  <a:gd name="connsiteY61" fmla="*/ 82903 h 336550"/>
                  <a:gd name="connsiteX62" fmla="*/ 248603 w 338138"/>
                  <a:gd name="connsiteY62" fmla="*/ 84314 h 336550"/>
                  <a:gd name="connsiteX63" fmla="*/ 249873 w 338138"/>
                  <a:gd name="connsiteY63" fmla="*/ 85725 h 336550"/>
                  <a:gd name="connsiteX64" fmla="*/ 252413 w 338138"/>
                  <a:gd name="connsiteY64" fmla="*/ 80080 h 336550"/>
                  <a:gd name="connsiteX65" fmla="*/ 222427 w 338138"/>
                  <a:gd name="connsiteY65" fmla="*/ 57150 h 336550"/>
                  <a:gd name="connsiteX66" fmla="*/ 217488 w 338138"/>
                  <a:gd name="connsiteY66" fmla="*/ 58737 h 336550"/>
                  <a:gd name="connsiteX67" fmla="*/ 221192 w 338138"/>
                  <a:gd name="connsiteY67" fmla="*/ 61913 h 336550"/>
                  <a:gd name="connsiteX68" fmla="*/ 228601 w 338138"/>
                  <a:gd name="connsiteY68" fmla="*/ 57150 h 336550"/>
                  <a:gd name="connsiteX69" fmla="*/ 222427 w 338138"/>
                  <a:gd name="connsiteY69" fmla="*/ 57150 h 336550"/>
                  <a:gd name="connsiteX70" fmla="*/ 261938 w 338138"/>
                  <a:gd name="connsiteY70" fmla="*/ 50536 h 336550"/>
                  <a:gd name="connsiteX71" fmla="*/ 262997 w 338138"/>
                  <a:gd name="connsiteY71" fmla="*/ 53182 h 336550"/>
                  <a:gd name="connsiteX72" fmla="*/ 265113 w 338138"/>
                  <a:gd name="connsiteY72" fmla="*/ 57151 h 336550"/>
                  <a:gd name="connsiteX73" fmla="*/ 261938 w 338138"/>
                  <a:gd name="connsiteY73" fmla="*/ 50536 h 336550"/>
                  <a:gd name="connsiteX74" fmla="*/ 149309 w 338138"/>
                  <a:gd name="connsiteY74" fmla="*/ 44450 h 336550"/>
                  <a:gd name="connsiteX75" fmla="*/ 143961 w 338138"/>
                  <a:gd name="connsiteY75" fmla="*/ 47149 h 336550"/>
                  <a:gd name="connsiteX76" fmla="*/ 146635 w 338138"/>
                  <a:gd name="connsiteY76" fmla="*/ 51197 h 336550"/>
                  <a:gd name="connsiteX77" fmla="*/ 154656 w 338138"/>
                  <a:gd name="connsiteY77" fmla="*/ 53896 h 336550"/>
                  <a:gd name="connsiteX78" fmla="*/ 147972 w 338138"/>
                  <a:gd name="connsiteY78" fmla="*/ 63341 h 336550"/>
                  <a:gd name="connsiteX79" fmla="*/ 141288 w 338138"/>
                  <a:gd name="connsiteY79" fmla="*/ 64691 h 336550"/>
                  <a:gd name="connsiteX80" fmla="*/ 147972 w 338138"/>
                  <a:gd name="connsiteY80" fmla="*/ 66040 h 336550"/>
                  <a:gd name="connsiteX81" fmla="*/ 151982 w 338138"/>
                  <a:gd name="connsiteY81" fmla="*/ 71438 h 336550"/>
                  <a:gd name="connsiteX82" fmla="*/ 164014 w 338138"/>
                  <a:gd name="connsiteY82" fmla="*/ 66040 h 336550"/>
                  <a:gd name="connsiteX83" fmla="*/ 166688 w 338138"/>
                  <a:gd name="connsiteY83" fmla="*/ 60643 h 336550"/>
                  <a:gd name="connsiteX84" fmla="*/ 164014 w 338138"/>
                  <a:gd name="connsiteY84" fmla="*/ 55245 h 336550"/>
                  <a:gd name="connsiteX85" fmla="*/ 161340 w 338138"/>
                  <a:gd name="connsiteY85" fmla="*/ 49847 h 336550"/>
                  <a:gd name="connsiteX86" fmla="*/ 158667 w 338138"/>
                  <a:gd name="connsiteY86" fmla="*/ 49847 h 336550"/>
                  <a:gd name="connsiteX87" fmla="*/ 154656 w 338138"/>
                  <a:gd name="connsiteY87" fmla="*/ 48498 h 336550"/>
                  <a:gd name="connsiteX88" fmla="*/ 153319 w 338138"/>
                  <a:gd name="connsiteY88" fmla="*/ 45799 h 336550"/>
                  <a:gd name="connsiteX89" fmla="*/ 149309 w 338138"/>
                  <a:gd name="connsiteY89" fmla="*/ 48498 h 336550"/>
                  <a:gd name="connsiteX90" fmla="*/ 149309 w 338138"/>
                  <a:gd name="connsiteY90" fmla="*/ 44450 h 336550"/>
                  <a:gd name="connsiteX91" fmla="*/ 121016 w 338138"/>
                  <a:gd name="connsiteY91" fmla="*/ 38100 h 336550"/>
                  <a:gd name="connsiteX92" fmla="*/ 118330 w 338138"/>
                  <a:gd name="connsiteY92" fmla="*/ 41996 h 336550"/>
                  <a:gd name="connsiteX93" fmla="*/ 118330 w 338138"/>
                  <a:gd name="connsiteY93" fmla="*/ 44594 h 336550"/>
                  <a:gd name="connsiteX94" fmla="*/ 118330 w 338138"/>
                  <a:gd name="connsiteY94" fmla="*/ 47192 h 336550"/>
                  <a:gd name="connsiteX95" fmla="*/ 114300 w 338138"/>
                  <a:gd name="connsiteY95" fmla="*/ 47192 h 336550"/>
                  <a:gd name="connsiteX96" fmla="*/ 131763 w 338138"/>
                  <a:gd name="connsiteY96" fmla="*/ 45893 h 336550"/>
                  <a:gd name="connsiteX97" fmla="*/ 131763 w 338138"/>
                  <a:gd name="connsiteY97" fmla="*/ 44594 h 336550"/>
                  <a:gd name="connsiteX98" fmla="*/ 127733 w 338138"/>
                  <a:gd name="connsiteY98" fmla="*/ 41996 h 336550"/>
                  <a:gd name="connsiteX99" fmla="*/ 125046 w 338138"/>
                  <a:gd name="connsiteY99" fmla="*/ 43295 h 336550"/>
                  <a:gd name="connsiteX100" fmla="*/ 122360 w 338138"/>
                  <a:gd name="connsiteY100" fmla="*/ 40698 h 336550"/>
                  <a:gd name="connsiteX101" fmla="*/ 121016 w 338138"/>
                  <a:gd name="connsiteY101" fmla="*/ 38100 h 336550"/>
                  <a:gd name="connsiteX102" fmla="*/ 144463 w 338138"/>
                  <a:gd name="connsiteY102" fmla="*/ 34925 h 336550"/>
                  <a:gd name="connsiteX103" fmla="*/ 141287 w 338138"/>
                  <a:gd name="connsiteY103" fmla="*/ 36116 h 336550"/>
                  <a:gd name="connsiteX104" fmla="*/ 139700 w 338138"/>
                  <a:gd name="connsiteY104" fmla="*/ 39688 h 336550"/>
                  <a:gd name="connsiteX105" fmla="*/ 144463 w 338138"/>
                  <a:gd name="connsiteY105" fmla="*/ 37306 h 336550"/>
                  <a:gd name="connsiteX106" fmla="*/ 144463 w 338138"/>
                  <a:gd name="connsiteY106" fmla="*/ 34925 h 336550"/>
                  <a:gd name="connsiteX107" fmla="*/ 89343 w 338138"/>
                  <a:gd name="connsiteY107" fmla="*/ 34925 h 336550"/>
                  <a:gd name="connsiteX108" fmla="*/ 64325 w 338138"/>
                  <a:gd name="connsiteY108" fmla="*/ 53360 h 336550"/>
                  <a:gd name="connsiteX109" fmla="*/ 68275 w 338138"/>
                  <a:gd name="connsiteY109" fmla="*/ 53360 h 336550"/>
                  <a:gd name="connsiteX110" fmla="*/ 43257 w 338138"/>
                  <a:gd name="connsiteY110" fmla="*/ 77063 h 336550"/>
                  <a:gd name="connsiteX111" fmla="*/ 14288 w 338138"/>
                  <a:gd name="connsiteY111" fmla="*/ 161340 h 336550"/>
                  <a:gd name="connsiteX112" fmla="*/ 51157 w 338138"/>
                  <a:gd name="connsiteY112" fmla="*/ 207429 h 336550"/>
                  <a:gd name="connsiteX113" fmla="*/ 59058 w 338138"/>
                  <a:gd name="connsiteY113" fmla="*/ 248250 h 336550"/>
                  <a:gd name="connsiteX114" fmla="*/ 60375 w 338138"/>
                  <a:gd name="connsiteY114" fmla="*/ 256151 h 336550"/>
                  <a:gd name="connsiteX115" fmla="*/ 88027 w 338138"/>
                  <a:gd name="connsiteY115" fmla="*/ 274587 h 336550"/>
                  <a:gd name="connsiteX116" fmla="*/ 114362 w 338138"/>
                  <a:gd name="connsiteY116" fmla="*/ 314091 h 336550"/>
                  <a:gd name="connsiteX117" fmla="*/ 138064 w 338138"/>
                  <a:gd name="connsiteY117" fmla="*/ 320675 h 336550"/>
                  <a:gd name="connsiteX118" fmla="*/ 138064 w 338138"/>
                  <a:gd name="connsiteY118" fmla="*/ 316725 h 336550"/>
                  <a:gd name="connsiteX119" fmla="*/ 132797 w 338138"/>
                  <a:gd name="connsiteY119" fmla="*/ 315408 h 336550"/>
                  <a:gd name="connsiteX120" fmla="*/ 142014 w 338138"/>
                  <a:gd name="connsiteY120" fmla="*/ 315408 h 336550"/>
                  <a:gd name="connsiteX121" fmla="*/ 140697 w 338138"/>
                  <a:gd name="connsiteY121" fmla="*/ 311457 h 336550"/>
                  <a:gd name="connsiteX122" fmla="*/ 151232 w 338138"/>
                  <a:gd name="connsiteY122" fmla="*/ 307507 h 336550"/>
                  <a:gd name="connsiteX123" fmla="*/ 153865 w 338138"/>
                  <a:gd name="connsiteY123" fmla="*/ 308824 h 336550"/>
                  <a:gd name="connsiteX124" fmla="*/ 156499 w 338138"/>
                  <a:gd name="connsiteY124" fmla="*/ 306190 h 336550"/>
                  <a:gd name="connsiteX125" fmla="*/ 155182 w 338138"/>
                  <a:gd name="connsiteY125" fmla="*/ 294339 h 336550"/>
                  <a:gd name="connsiteX126" fmla="*/ 172300 w 338138"/>
                  <a:gd name="connsiteY126" fmla="*/ 275903 h 336550"/>
                  <a:gd name="connsiteX127" fmla="*/ 184151 w 338138"/>
                  <a:gd name="connsiteY127" fmla="*/ 254834 h 336550"/>
                  <a:gd name="connsiteX128" fmla="*/ 184151 w 338138"/>
                  <a:gd name="connsiteY128" fmla="*/ 252201 h 336550"/>
                  <a:gd name="connsiteX129" fmla="*/ 142014 w 338138"/>
                  <a:gd name="connsiteY129" fmla="*/ 236399 h 336550"/>
                  <a:gd name="connsiteX130" fmla="*/ 130163 w 338138"/>
                  <a:gd name="connsiteY130" fmla="*/ 241666 h 336550"/>
                  <a:gd name="connsiteX131" fmla="*/ 126213 w 338138"/>
                  <a:gd name="connsiteY131" fmla="*/ 237716 h 336550"/>
                  <a:gd name="connsiteX132" fmla="*/ 130163 w 338138"/>
                  <a:gd name="connsiteY132" fmla="*/ 233765 h 336550"/>
                  <a:gd name="connsiteX133" fmla="*/ 116996 w 338138"/>
                  <a:gd name="connsiteY133" fmla="*/ 220597 h 336550"/>
                  <a:gd name="connsiteX134" fmla="*/ 105145 w 338138"/>
                  <a:gd name="connsiteY134" fmla="*/ 211379 h 336550"/>
                  <a:gd name="connsiteX135" fmla="*/ 102511 w 338138"/>
                  <a:gd name="connsiteY135" fmla="*/ 208746 h 336550"/>
                  <a:gd name="connsiteX136" fmla="*/ 81443 w 338138"/>
                  <a:gd name="connsiteY136" fmla="*/ 198211 h 336550"/>
                  <a:gd name="connsiteX137" fmla="*/ 77493 w 338138"/>
                  <a:gd name="connsiteY137" fmla="*/ 198211 h 336550"/>
                  <a:gd name="connsiteX138" fmla="*/ 66958 w 338138"/>
                  <a:gd name="connsiteY138" fmla="*/ 191627 h 336550"/>
                  <a:gd name="connsiteX139" fmla="*/ 45890 w 338138"/>
                  <a:gd name="connsiteY139" fmla="*/ 187676 h 336550"/>
                  <a:gd name="connsiteX140" fmla="*/ 35356 w 338138"/>
                  <a:gd name="connsiteY140" fmla="*/ 177142 h 336550"/>
                  <a:gd name="connsiteX141" fmla="*/ 34039 w 338138"/>
                  <a:gd name="connsiteY141" fmla="*/ 174508 h 336550"/>
                  <a:gd name="connsiteX142" fmla="*/ 35356 w 338138"/>
                  <a:gd name="connsiteY142" fmla="*/ 165290 h 336550"/>
                  <a:gd name="connsiteX143" fmla="*/ 39306 w 338138"/>
                  <a:gd name="connsiteY143" fmla="*/ 158706 h 336550"/>
                  <a:gd name="connsiteX144" fmla="*/ 30089 w 338138"/>
                  <a:gd name="connsiteY144" fmla="*/ 163974 h 336550"/>
                  <a:gd name="connsiteX145" fmla="*/ 26139 w 338138"/>
                  <a:gd name="connsiteY145" fmla="*/ 161340 h 336550"/>
                  <a:gd name="connsiteX146" fmla="*/ 24822 w 338138"/>
                  <a:gd name="connsiteY146" fmla="*/ 144221 h 336550"/>
                  <a:gd name="connsiteX147" fmla="*/ 32722 w 338138"/>
                  <a:gd name="connsiteY147" fmla="*/ 132370 h 336550"/>
                  <a:gd name="connsiteX148" fmla="*/ 48524 w 338138"/>
                  <a:gd name="connsiteY148" fmla="*/ 137637 h 336550"/>
                  <a:gd name="connsiteX149" fmla="*/ 53791 w 338138"/>
                  <a:gd name="connsiteY149" fmla="*/ 133687 h 336550"/>
                  <a:gd name="connsiteX150" fmla="*/ 55108 w 338138"/>
                  <a:gd name="connsiteY150" fmla="*/ 138954 h 336550"/>
                  <a:gd name="connsiteX151" fmla="*/ 60375 w 338138"/>
                  <a:gd name="connsiteY151" fmla="*/ 137637 h 336550"/>
                  <a:gd name="connsiteX152" fmla="*/ 60375 w 338138"/>
                  <a:gd name="connsiteY152" fmla="*/ 157390 h 336550"/>
                  <a:gd name="connsiteX153" fmla="*/ 68275 w 338138"/>
                  <a:gd name="connsiteY153" fmla="*/ 152122 h 336550"/>
                  <a:gd name="connsiteX154" fmla="*/ 65642 w 338138"/>
                  <a:gd name="connsiteY154" fmla="*/ 146855 h 336550"/>
                  <a:gd name="connsiteX155" fmla="*/ 70909 w 338138"/>
                  <a:gd name="connsiteY155" fmla="*/ 136320 h 336550"/>
                  <a:gd name="connsiteX156" fmla="*/ 69592 w 338138"/>
                  <a:gd name="connsiteY156" fmla="*/ 140271 h 336550"/>
                  <a:gd name="connsiteX157" fmla="*/ 80126 w 338138"/>
                  <a:gd name="connsiteY157" fmla="*/ 135004 h 336550"/>
                  <a:gd name="connsiteX158" fmla="*/ 86710 w 338138"/>
                  <a:gd name="connsiteY158" fmla="*/ 136320 h 336550"/>
                  <a:gd name="connsiteX159" fmla="*/ 97244 w 338138"/>
                  <a:gd name="connsiteY159" fmla="*/ 124469 h 336550"/>
                  <a:gd name="connsiteX160" fmla="*/ 140697 w 338138"/>
                  <a:gd name="connsiteY160" fmla="*/ 111301 h 336550"/>
                  <a:gd name="connsiteX161" fmla="*/ 135430 w 338138"/>
                  <a:gd name="connsiteY161" fmla="*/ 108667 h 336550"/>
                  <a:gd name="connsiteX162" fmla="*/ 139381 w 338138"/>
                  <a:gd name="connsiteY162" fmla="*/ 103399 h 336550"/>
                  <a:gd name="connsiteX163" fmla="*/ 124896 w 338138"/>
                  <a:gd name="connsiteY163" fmla="*/ 106033 h 336550"/>
                  <a:gd name="connsiteX164" fmla="*/ 149915 w 338138"/>
                  <a:gd name="connsiteY164" fmla="*/ 100766 h 336550"/>
                  <a:gd name="connsiteX165" fmla="*/ 164399 w 338138"/>
                  <a:gd name="connsiteY165" fmla="*/ 91548 h 336550"/>
                  <a:gd name="connsiteX166" fmla="*/ 156499 w 338138"/>
                  <a:gd name="connsiteY166" fmla="*/ 94182 h 336550"/>
                  <a:gd name="connsiteX167" fmla="*/ 157815 w 338138"/>
                  <a:gd name="connsiteY167" fmla="*/ 88914 h 336550"/>
                  <a:gd name="connsiteX168" fmla="*/ 155182 w 338138"/>
                  <a:gd name="connsiteY168" fmla="*/ 83647 h 336550"/>
                  <a:gd name="connsiteX169" fmla="*/ 157815 w 338138"/>
                  <a:gd name="connsiteY169" fmla="*/ 79697 h 336550"/>
                  <a:gd name="connsiteX170" fmla="*/ 147281 w 338138"/>
                  <a:gd name="connsiteY170" fmla="*/ 78380 h 336550"/>
                  <a:gd name="connsiteX171" fmla="*/ 139381 w 338138"/>
                  <a:gd name="connsiteY171" fmla="*/ 69162 h 336550"/>
                  <a:gd name="connsiteX172" fmla="*/ 139381 w 338138"/>
                  <a:gd name="connsiteY172" fmla="*/ 74429 h 336550"/>
                  <a:gd name="connsiteX173" fmla="*/ 134114 w 338138"/>
                  <a:gd name="connsiteY173" fmla="*/ 74429 h 336550"/>
                  <a:gd name="connsiteX174" fmla="*/ 113045 w 338138"/>
                  <a:gd name="connsiteY174" fmla="*/ 94182 h 336550"/>
                  <a:gd name="connsiteX175" fmla="*/ 106461 w 338138"/>
                  <a:gd name="connsiteY175" fmla="*/ 74429 h 336550"/>
                  <a:gd name="connsiteX176" fmla="*/ 114362 w 338138"/>
                  <a:gd name="connsiteY176" fmla="*/ 71796 h 336550"/>
                  <a:gd name="connsiteX177" fmla="*/ 119629 w 338138"/>
                  <a:gd name="connsiteY177" fmla="*/ 69162 h 336550"/>
                  <a:gd name="connsiteX178" fmla="*/ 142014 w 338138"/>
                  <a:gd name="connsiteY178" fmla="*/ 61261 h 336550"/>
                  <a:gd name="connsiteX179" fmla="*/ 145965 w 338138"/>
                  <a:gd name="connsiteY179" fmla="*/ 57311 h 336550"/>
                  <a:gd name="connsiteX180" fmla="*/ 145965 w 338138"/>
                  <a:gd name="connsiteY180" fmla="*/ 53360 h 336550"/>
                  <a:gd name="connsiteX181" fmla="*/ 139381 w 338138"/>
                  <a:gd name="connsiteY181" fmla="*/ 55994 h 336550"/>
                  <a:gd name="connsiteX182" fmla="*/ 138064 w 338138"/>
                  <a:gd name="connsiteY182" fmla="*/ 44142 h 336550"/>
                  <a:gd name="connsiteX183" fmla="*/ 123579 w 338138"/>
                  <a:gd name="connsiteY183" fmla="*/ 55994 h 336550"/>
                  <a:gd name="connsiteX184" fmla="*/ 123579 w 338138"/>
                  <a:gd name="connsiteY184" fmla="*/ 54677 h 336550"/>
                  <a:gd name="connsiteX185" fmla="*/ 116996 w 338138"/>
                  <a:gd name="connsiteY185" fmla="*/ 53360 h 336550"/>
                  <a:gd name="connsiteX186" fmla="*/ 111729 w 338138"/>
                  <a:gd name="connsiteY186" fmla="*/ 54677 h 336550"/>
                  <a:gd name="connsiteX187" fmla="*/ 113045 w 338138"/>
                  <a:gd name="connsiteY187" fmla="*/ 53360 h 336550"/>
                  <a:gd name="connsiteX188" fmla="*/ 109095 w 338138"/>
                  <a:gd name="connsiteY188" fmla="*/ 53360 h 336550"/>
                  <a:gd name="connsiteX189" fmla="*/ 109095 w 338138"/>
                  <a:gd name="connsiteY189" fmla="*/ 49410 h 336550"/>
                  <a:gd name="connsiteX190" fmla="*/ 93294 w 338138"/>
                  <a:gd name="connsiteY190" fmla="*/ 54677 h 336550"/>
                  <a:gd name="connsiteX191" fmla="*/ 107778 w 338138"/>
                  <a:gd name="connsiteY191" fmla="*/ 49410 h 336550"/>
                  <a:gd name="connsiteX192" fmla="*/ 103828 w 338138"/>
                  <a:gd name="connsiteY192" fmla="*/ 48093 h 336550"/>
                  <a:gd name="connsiteX193" fmla="*/ 105145 w 338138"/>
                  <a:gd name="connsiteY193" fmla="*/ 45459 h 336550"/>
                  <a:gd name="connsiteX194" fmla="*/ 101194 w 338138"/>
                  <a:gd name="connsiteY194" fmla="*/ 44142 h 336550"/>
                  <a:gd name="connsiteX195" fmla="*/ 93294 w 338138"/>
                  <a:gd name="connsiteY195" fmla="*/ 44142 h 336550"/>
                  <a:gd name="connsiteX196" fmla="*/ 97244 w 338138"/>
                  <a:gd name="connsiteY196" fmla="*/ 38875 h 336550"/>
                  <a:gd name="connsiteX197" fmla="*/ 88027 w 338138"/>
                  <a:gd name="connsiteY197" fmla="*/ 40192 h 336550"/>
                  <a:gd name="connsiteX198" fmla="*/ 89343 w 338138"/>
                  <a:gd name="connsiteY198" fmla="*/ 37558 h 336550"/>
                  <a:gd name="connsiteX199" fmla="*/ 88027 w 338138"/>
                  <a:gd name="connsiteY199" fmla="*/ 36242 h 336550"/>
                  <a:gd name="connsiteX200" fmla="*/ 89343 w 338138"/>
                  <a:gd name="connsiteY200" fmla="*/ 34925 h 336550"/>
                  <a:gd name="connsiteX201" fmla="*/ 131057 w 338138"/>
                  <a:gd name="connsiteY201" fmla="*/ 33338 h 336550"/>
                  <a:gd name="connsiteX202" fmla="*/ 125413 w 338138"/>
                  <a:gd name="connsiteY202" fmla="*/ 35984 h 336550"/>
                  <a:gd name="connsiteX203" fmla="*/ 131057 w 338138"/>
                  <a:gd name="connsiteY203" fmla="*/ 37307 h 336550"/>
                  <a:gd name="connsiteX204" fmla="*/ 128235 w 338138"/>
                  <a:gd name="connsiteY204" fmla="*/ 38630 h 336550"/>
                  <a:gd name="connsiteX205" fmla="*/ 132468 w 338138"/>
                  <a:gd name="connsiteY205" fmla="*/ 41276 h 336550"/>
                  <a:gd name="connsiteX206" fmla="*/ 135291 w 338138"/>
                  <a:gd name="connsiteY206" fmla="*/ 41276 h 336550"/>
                  <a:gd name="connsiteX207" fmla="*/ 138113 w 338138"/>
                  <a:gd name="connsiteY207" fmla="*/ 38630 h 336550"/>
                  <a:gd name="connsiteX208" fmla="*/ 133879 w 338138"/>
                  <a:gd name="connsiteY208" fmla="*/ 39953 h 336550"/>
                  <a:gd name="connsiteX209" fmla="*/ 133879 w 338138"/>
                  <a:gd name="connsiteY209" fmla="*/ 37307 h 336550"/>
                  <a:gd name="connsiteX210" fmla="*/ 135291 w 338138"/>
                  <a:gd name="connsiteY210" fmla="*/ 34661 h 336550"/>
                  <a:gd name="connsiteX211" fmla="*/ 131057 w 338138"/>
                  <a:gd name="connsiteY211" fmla="*/ 34661 h 336550"/>
                  <a:gd name="connsiteX212" fmla="*/ 131057 w 338138"/>
                  <a:gd name="connsiteY212" fmla="*/ 33338 h 336550"/>
                  <a:gd name="connsiteX213" fmla="*/ 242094 w 338138"/>
                  <a:gd name="connsiteY213" fmla="*/ 31750 h 336550"/>
                  <a:gd name="connsiteX214" fmla="*/ 238125 w 338138"/>
                  <a:gd name="connsiteY214" fmla="*/ 34387 h 336550"/>
                  <a:gd name="connsiteX215" fmla="*/ 250032 w 338138"/>
                  <a:gd name="connsiteY215" fmla="*/ 48895 h 336550"/>
                  <a:gd name="connsiteX216" fmla="*/ 256646 w 338138"/>
                  <a:gd name="connsiteY216" fmla="*/ 59446 h 336550"/>
                  <a:gd name="connsiteX217" fmla="*/ 257969 w 338138"/>
                  <a:gd name="connsiteY217" fmla="*/ 58127 h 336550"/>
                  <a:gd name="connsiteX218" fmla="*/ 255323 w 338138"/>
                  <a:gd name="connsiteY218" fmla="*/ 52851 h 336550"/>
                  <a:gd name="connsiteX219" fmla="*/ 259292 w 338138"/>
                  <a:gd name="connsiteY219" fmla="*/ 56808 h 336550"/>
                  <a:gd name="connsiteX220" fmla="*/ 260615 w 338138"/>
                  <a:gd name="connsiteY220" fmla="*/ 58127 h 336550"/>
                  <a:gd name="connsiteX221" fmla="*/ 261938 w 338138"/>
                  <a:gd name="connsiteY221" fmla="*/ 58127 h 336550"/>
                  <a:gd name="connsiteX222" fmla="*/ 254000 w 338138"/>
                  <a:gd name="connsiteY222" fmla="*/ 42301 h 336550"/>
                  <a:gd name="connsiteX223" fmla="*/ 256646 w 338138"/>
                  <a:gd name="connsiteY223" fmla="*/ 42301 h 336550"/>
                  <a:gd name="connsiteX224" fmla="*/ 261938 w 338138"/>
                  <a:gd name="connsiteY224" fmla="*/ 48895 h 336550"/>
                  <a:gd name="connsiteX225" fmla="*/ 264584 w 338138"/>
                  <a:gd name="connsiteY225" fmla="*/ 48895 h 336550"/>
                  <a:gd name="connsiteX226" fmla="*/ 266420 w 338138"/>
                  <a:gd name="connsiteY226" fmla="*/ 47979 h 336550"/>
                  <a:gd name="connsiteX227" fmla="*/ 267977 w 338138"/>
                  <a:gd name="connsiteY227" fmla="*/ 49120 h 336550"/>
                  <a:gd name="connsiteX228" fmla="*/ 274175 w 338138"/>
                  <a:gd name="connsiteY228" fmla="*/ 61919 h 336550"/>
                  <a:gd name="connsiteX229" fmla="*/ 275167 w 338138"/>
                  <a:gd name="connsiteY229" fmla="*/ 67359 h 336550"/>
                  <a:gd name="connsiteX230" fmla="*/ 271198 w 338138"/>
                  <a:gd name="connsiteY230" fmla="*/ 64721 h 336550"/>
                  <a:gd name="connsiteX231" fmla="*/ 269875 w 338138"/>
                  <a:gd name="connsiteY231" fmla="*/ 68677 h 336550"/>
                  <a:gd name="connsiteX232" fmla="*/ 263261 w 338138"/>
                  <a:gd name="connsiteY232" fmla="*/ 62083 h 336550"/>
                  <a:gd name="connsiteX233" fmla="*/ 267230 w 338138"/>
                  <a:gd name="connsiteY233" fmla="*/ 68677 h 336550"/>
                  <a:gd name="connsiteX234" fmla="*/ 265907 w 338138"/>
                  <a:gd name="connsiteY234" fmla="*/ 71315 h 336550"/>
                  <a:gd name="connsiteX235" fmla="*/ 265907 w 338138"/>
                  <a:gd name="connsiteY235" fmla="*/ 76591 h 336550"/>
                  <a:gd name="connsiteX236" fmla="*/ 256646 w 338138"/>
                  <a:gd name="connsiteY236" fmla="*/ 72634 h 336550"/>
                  <a:gd name="connsiteX237" fmla="*/ 255323 w 338138"/>
                  <a:gd name="connsiteY237" fmla="*/ 71315 h 336550"/>
                  <a:gd name="connsiteX238" fmla="*/ 254000 w 338138"/>
                  <a:gd name="connsiteY238" fmla="*/ 69996 h 336550"/>
                  <a:gd name="connsiteX239" fmla="*/ 252677 w 338138"/>
                  <a:gd name="connsiteY239" fmla="*/ 68677 h 336550"/>
                  <a:gd name="connsiteX240" fmla="*/ 252677 w 338138"/>
                  <a:gd name="connsiteY240" fmla="*/ 67359 h 336550"/>
                  <a:gd name="connsiteX241" fmla="*/ 251355 w 338138"/>
                  <a:gd name="connsiteY241" fmla="*/ 67359 h 336550"/>
                  <a:gd name="connsiteX242" fmla="*/ 251355 w 338138"/>
                  <a:gd name="connsiteY242" fmla="*/ 66040 h 336550"/>
                  <a:gd name="connsiteX243" fmla="*/ 248709 w 338138"/>
                  <a:gd name="connsiteY243" fmla="*/ 68677 h 336550"/>
                  <a:gd name="connsiteX244" fmla="*/ 256646 w 338138"/>
                  <a:gd name="connsiteY244" fmla="*/ 76591 h 336550"/>
                  <a:gd name="connsiteX245" fmla="*/ 256646 w 338138"/>
                  <a:gd name="connsiteY245" fmla="*/ 81866 h 336550"/>
                  <a:gd name="connsiteX246" fmla="*/ 259292 w 338138"/>
                  <a:gd name="connsiteY246" fmla="*/ 84504 h 336550"/>
                  <a:gd name="connsiteX247" fmla="*/ 259292 w 338138"/>
                  <a:gd name="connsiteY247" fmla="*/ 85822 h 336550"/>
                  <a:gd name="connsiteX248" fmla="*/ 268553 w 338138"/>
                  <a:gd name="connsiteY248" fmla="*/ 96373 h 336550"/>
                  <a:gd name="connsiteX249" fmla="*/ 255323 w 338138"/>
                  <a:gd name="connsiteY249" fmla="*/ 99011 h 336550"/>
                  <a:gd name="connsiteX250" fmla="*/ 261938 w 338138"/>
                  <a:gd name="connsiteY250" fmla="*/ 112200 h 336550"/>
                  <a:gd name="connsiteX251" fmla="*/ 260615 w 338138"/>
                  <a:gd name="connsiteY251" fmla="*/ 112200 h 336550"/>
                  <a:gd name="connsiteX252" fmla="*/ 260615 w 338138"/>
                  <a:gd name="connsiteY252" fmla="*/ 113519 h 336550"/>
                  <a:gd name="connsiteX253" fmla="*/ 261938 w 338138"/>
                  <a:gd name="connsiteY253" fmla="*/ 114838 h 336550"/>
                  <a:gd name="connsiteX254" fmla="*/ 261938 w 338138"/>
                  <a:gd name="connsiteY254" fmla="*/ 116156 h 336550"/>
                  <a:gd name="connsiteX255" fmla="*/ 261938 w 338138"/>
                  <a:gd name="connsiteY255" fmla="*/ 117475 h 336550"/>
                  <a:gd name="connsiteX256" fmla="*/ 279136 w 338138"/>
                  <a:gd name="connsiteY256" fmla="*/ 110881 h 336550"/>
                  <a:gd name="connsiteX257" fmla="*/ 275167 w 338138"/>
                  <a:gd name="connsiteY257" fmla="*/ 104286 h 336550"/>
                  <a:gd name="connsiteX258" fmla="*/ 280459 w 338138"/>
                  <a:gd name="connsiteY258" fmla="*/ 91098 h 336550"/>
                  <a:gd name="connsiteX259" fmla="*/ 284428 w 338138"/>
                  <a:gd name="connsiteY259" fmla="*/ 89779 h 336550"/>
                  <a:gd name="connsiteX260" fmla="*/ 292034 w 338138"/>
                  <a:gd name="connsiteY260" fmla="*/ 97033 h 336550"/>
                  <a:gd name="connsiteX261" fmla="*/ 296839 w 338138"/>
                  <a:gd name="connsiteY261" fmla="*/ 96469 h 336550"/>
                  <a:gd name="connsiteX262" fmla="*/ 300303 w 338138"/>
                  <a:gd name="connsiteY262" fmla="*/ 101649 h 336550"/>
                  <a:gd name="connsiteX263" fmla="*/ 297657 w 338138"/>
                  <a:gd name="connsiteY263" fmla="*/ 96373 h 336550"/>
                  <a:gd name="connsiteX264" fmla="*/ 296839 w 338138"/>
                  <a:gd name="connsiteY264" fmla="*/ 96469 h 336550"/>
                  <a:gd name="connsiteX265" fmla="*/ 292365 w 338138"/>
                  <a:gd name="connsiteY265" fmla="*/ 89779 h 336550"/>
                  <a:gd name="connsiteX266" fmla="*/ 292365 w 338138"/>
                  <a:gd name="connsiteY266" fmla="*/ 91098 h 336550"/>
                  <a:gd name="connsiteX267" fmla="*/ 288396 w 338138"/>
                  <a:gd name="connsiteY267" fmla="*/ 88460 h 336550"/>
                  <a:gd name="connsiteX268" fmla="*/ 289719 w 338138"/>
                  <a:gd name="connsiteY268" fmla="*/ 87141 h 336550"/>
                  <a:gd name="connsiteX269" fmla="*/ 308240 w 338138"/>
                  <a:gd name="connsiteY269" fmla="*/ 100330 h 336550"/>
                  <a:gd name="connsiteX270" fmla="*/ 308240 w 338138"/>
                  <a:gd name="connsiteY270" fmla="*/ 97692 h 336550"/>
                  <a:gd name="connsiteX271" fmla="*/ 308240 w 338138"/>
                  <a:gd name="connsiteY271" fmla="*/ 96373 h 336550"/>
                  <a:gd name="connsiteX272" fmla="*/ 302949 w 338138"/>
                  <a:gd name="connsiteY272" fmla="*/ 88460 h 336550"/>
                  <a:gd name="connsiteX273" fmla="*/ 278474 w 338138"/>
                  <a:gd name="connsiteY273" fmla="*/ 56808 h 336550"/>
                  <a:gd name="connsiteX274" fmla="*/ 267977 w 338138"/>
                  <a:gd name="connsiteY274" fmla="*/ 49120 h 336550"/>
                  <a:gd name="connsiteX275" fmla="*/ 267230 w 338138"/>
                  <a:gd name="connsiteY275" fmla="*/ 47576 h 336550"/>
                  <a:gd name="connsiteX276" fmla="*/ 266420 w 338138"/>
                  <a:gd name="connsiteY276" fmla="*/ 47979 h 336550"/>
                  <a:gd name="connsiteX277" fmla="*/ 246062 w 338138"/>
                  <a:gd name="connsiteY277" fmla="*/ 33069 h 336550"/>
                  <a:gd name="connsiteX278" fmla="*/ 242094 w 338138"/>
                  <a:gd name="connsiteY278" fmla="*/ 31750 h 336550"/>
                  <a:gd name="connsiteX279" fmla="*/ 173336 w 338138"/>
                  <a:gd name="connsiteY279" fmla="*/ 26988 h 336550"/>
                  <a:gd name="connsiteX280" fmla="*/ 172046 w 338138"/>
                  <a:gd name="connsiteY280" fmla="*/ 28287 h 336550"/>
                  <a:gd name="connsiteX281" fmla="*/ 166887 w 338138"/>
                  <a:gd name="connsiteY281" fmla="*/ 28287 h 336550"/>
                  <a:gd name="connsiteX282" fmla="*/ 163017 w 338138"/>
                  <a:gd name="connsiteY282" fmla="*/ 28287 h 336550"/>
                  <a:gd name="connsiteX283" fmla="*/ 165597 w 338138"/>
                  <a:gd name="connsiteY283" fmla="*/ 33482 h 336550"/>
                  <a:gd name="connsiteX284" fmla="*/ 153988 w 338138"/>
                  <a:gd name="connsiteY284" fmla="*/ 39977 h 336550"/>
                  <a:gd name="connsiteX285" fmla="*/ 156568 w 338138"/>
                  <a:gd name="connsiteY285" fmla="*/ 41276 h 336550"/>
                  <a:gd name="connsiteX286" fmla="*/ 164307 w 338138"/>
                  <a:gd name="connsiteY286" fmla="*/ 37379 h 336550"/>
                  <a:gd name="connsiteX287" fmla="*/ 166887 w 338138"/>
                  <a:gd name="connsiteY287" fmla="*/ 38678 h 336550"/>
                  <a:gd name="connsiteX288" fmla="*/ 169466 w 338138"/>
                  <a:gd name="connsiteY288" fmla="*/ 34781 h 336550"/>
                  <a:gd name="connsiteX289" fmla="*/ 174626 w 338138"/>
                  <a:gd name="connsiteY289" fmla="*/ 29586 h 336550"/>
                  <a:gd name="connsiteX290" fmla="*/ 173336 w 338138"/>
                  <a:gd name="connsiteY290" fmla="*/ 26988 h 336550"/>
                  <a:gd name="connsiteX291" fmla="*/ 147638 w 338138"/>
                  <a:gd name="connsiteY291" fmla="*/ 26988 h 336550"/>
                  <a:gd name="connsiteX292" fmla="*/ 139700 w 338138"/>
                  <a:gd name="connsiteY292" fmla="*/ 31751 h 336550"/>
                  <a:gd name="connsiteX293" fmla="*/ 144992 w 338138"/>
                  <a:gd name="connsiteY293" fmla="*/ 30163 h 336550"/>
                  <a:gd name="connsiteX294" fmla="*/ 144992 w 338138"/>
                  <a:gd name="connsiteY294" fmla="*/ 31751 h 336550"/>
                  <a:gd name="connsiteX295" fmla="*/ 146315 w 338138"/>
                  <a:gd name="connsiteY295" fmla="*/ 30163 h 336550"/>
                  <a:gd name="connsiteX296" fmla="*/ 147638 w 338138"/>
                  <a:gd name="connsiteY296" fmla="*/ 26988 h 336550"/>
                  <a:gd name="connsiteX297" fmla="*/ 195455 w 338138"/>
                  <a:gd name="connsiteY297" fmla="*/ 23813 h 336550"/>
                  <a:gd name="connsiteX298" fmla="*/ 194108 w 338138"/>
                  <a:gd name="connsiteY298" fmla="*/ 25136 h 336550"/>
                  <a:gd name="connsiteX299" fmla="*/ 192761 w 338138"/>
                  <a:gd name="connsiteY299" fmla="*/ 25136 h 336550"/>
                  <a:gd name="connsiteX300" fmla="*/ 191414 w 338138"/>
                  <a:gd name="connsiteY300" fmla="*/ 25136 h 336550"/>
                  <a:gd name="connsiteX301" fmla="*/ 190067 w 338138"/>
                  <a:gd name="connsiteY301" fmla="*/ 29104 h 336550"/>
                  <a:gd name="connsiteX302" fmla="*/ 187373 w 338138"/>
                  <a:gd name="connsiteY302" fmla="*/ 27782 h 336550"/>
                  <a:gd name="connsiteX303" fmla="*/ 184679 w 338138"/>
                  <a:gd name="connsiteY303" fmla="*/ 27782 h 336550"/>
                  <a:gd name="connsiteX304" fmla="*/ 179292 w 338138"/>
                  <a:gd name="connsiteY304" fmla="*/ 26459 h 336550"/>
                  <a:gd name="connsiteX305" fmla="*/ 179292 w 338138"/>
                  <a:gd name="connsiteY305" fmla="*/ 29104 h 336550"/>
                  <a:gd name="connsiteX306" fmla="*/ 176598 w 338138"/>
                  <a:gd name="connsiteY306" fmla="*/ 27782 h 336550"/>
                  <a:gd name="connsiteX307" fmla="*/ 169863 w 338138"/>
                  <a:gd name="connsiteY307" fmla="*/ 37042 h 336550"/>
                  <a:gd name="connsiteX308" fmla="*/ 173904 w 338138"/>
                  <a:gd name="connsiteY308" fmla="*/ 38365 h 336550"/>
                  <a:gd name="connsiteX309" fmla="*/ 179292 w 338138"/>
                  <a:gd name="connsiteY309" fmla="*/ 44979 h 336550"/>
                  <a:gd name="connsiteX310" fmla="*/ 179292 w 338138"/>
                  <a:gd name="connsiteY310" fmla="*/ 48948 h 336550"/>
                  <a:gd name="connsiteX311" fmla="*/ 181985 w 338138"/>
                  <a:gd name="connsiteY311" fmla="*/ 52917 h 336550"/>
                  <a:gd name="connsiteX312" fmla="*/ 179292 w 338138"/>
                  <a:gd name="connsiteY312" fmla="*/ 59532 h 336550"/>
                  <a:gd name="connsiteX313" fmla="*/ 177945 w 338138"/>
                  <a:gd name="connsiteY313" fmla="*/ 60854 h 336550"/>
                  <a:gd name="connsiteX314" fmla="*/ 180639 w 338138"/>
                  <a:gd name="connsiteY314" fmla="*/ 68792 h 336550"/>
                  <a:gd name="connsiteX315" fmla="*/ 187373 w 338138"/>
                  <a:gd name="connsiteY315" fmla="*/ 71438 h 336550"/>
                  <a:gd name="connsiteX316" fmla="*/ 188720 w 338138"/>
                  <a:gd name="connsiteY316" fmla="*/ 67469 h 336550"/>
                  <a:gd name="connsiteX317" fmla="*/ 214313 w 338138"/>
                  <a:gd name="connsiteY317" fmla="*/ 50271 h 336550"/>
                  <a:gd name="connsiteX318" fmla="*/ 208925 w 338138"/>
                  <a:gd name="connsiteY318" fmla="*/ 47625 h 336550"/>
                  <a:gd name="connsiteX319" fmla="*/ 214313 w 338138"/>
                  <a:gd name="connsiteY319" fmla="*/ 46302 h 336550"/>
                  <a:gd name="connsiteX320" fmla="*/ 210272 w 338138"/>
                  <a:gd name="connsiteY320" fmla="*/ 41011 h 336550"/>
                  <a:gd name="connsiteX321" fmla="*/ 214313 w 338138"/>
                  <a:gd name="connsiteY321" fmla="*/ 42334 h 336550"/>
                  <a:gd name="connsiteX322" fmla="*/ 212966 w 338138"/>
                  <a:gd name="connsiteY322" fmla="*/ 38365 h 336550"/>
                  <a:gd name="connsiteX323" fmla="*/ 204884 w 338138"/>
                  <a:gd name="connsiteY323" fmla="*/ 26459 h 336550"/>
                  <a:gd name="connsiteX324" fmla="*/ 199496 w 338138"/>
                  <a:gd name="connsiteY324" fmla="*/ 27782 h 336550"/>
                  <a:gd name="connsiteX325" fmla="*/ 198149 w 338138"/>
                  <a:gd name="connsiteY325" fmla="*/ 26459 h 336550"/>
                  <a:gd name="connsiteX326" fmla="*/ 200843 w 338138"/>
                  <a:gd name="connsiteY326" fmla="*/ 25136 h 336550"/>
                  <a:gd name="connsiteX327" fmla="*/ 196802 w 338138"/>
                  <a:gd name="connsiteY327" fmla="*/ 23813 h 336550"/>
                  <a:gd name="connsiteX328" fmla="*/ 195455 w 338138"/>
                  <a:gd name="connsiteY328" fmla="*/ 23813 h 336550"/>
                  <a:gd name="connsiteX329" fmla="*/ 169069 w 338138"/>
                  <a:gd name="connsiteY329" fmla="*/ 0 h 336550"/>
                  <a:gd name="connsiteX330" fmla="*/ 338138 w 338138"/>
                  <a:gd name="connsiteY330" fmla="*/ 168275 h 336550"/>
                  <a:gd name="connsiteX331" fmla="*/ 169069 w 338138"/>
                  <a:gd name="connsiteY331" fmla="*/ 336550 h 336550"/>
                  <a:gd name="connsiteX332" fmla="*/ 0 w 338138"/>
                  <a:gd name="connsiteY332" fmla="*/ 168275 h 336550"/>
                  <a:gd name="connsiteX333" fmla="*/ 169069 w 338138"/>
                  <a:gd name="connsiteY33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</a:cxnLst>
                <a:rect l="l" t="t" r="r" b="b"/>
                <a:pathLst>
                  <a:path w="338138" h="336550">
                    <a:moveTo>
                      <a:pt x="75248" y="171450"/>
                    </a:moveTo>
                    <a:cubicBezTo>
                      <a:pt x="72708" y="172641"/>
                      <a:pt x="71438" y="172641"/>
                      <a:pt x="72708" y="177403"/>
                    </a:cubicBezTo>
                    <a:cubicBezTo>
                      <a:pt x="76518" y="176213"/>
                      <a:pt x="76518" y="176213"/>
                      <a:pt x="80328" y="180975"/>
                    </a:cubicBezTo>
                    <a:cubicBezTo>
                      <a:pt x="84138" y="178594"/>
                      <a:pt x="84138" y="178594"/>
                      <a:pt x="84138" y="178594"/>
                    </a:cubicBezTo>
                    <a:lnTo>
                      <a:pt x="81598" y="173831"/>
                    </a:lnTo>
                    <a:cubicBezTo>
                      <a:pt x="76518" y="171450"/>
                      <a:pt x="76518" y="171450"/>
                      <a:pt x="76518" y="171450"/>
                    </a:cubicBezTo>
                    <a:cubicBezTo>
                      <a:pt x="75248" y="171450"/>
                      <a:pt x="75248" y="171450"/>
                      <a:pt x="75248" y="171450"/>
                    </a:cubicBezTo>
                    <a:close/>
                    <a:moveTo>
                      <a:pt x="46038" y="158750"/>
                    </a:moveTo>
                    <a:cubicBezTo>
                      <a:pt x="47427" y="160161"/>
                      <a:pt x="48816" y="162984"/>
                      <a:pt x="55761" y="164395"/>
                    </a:cubicBezTo>
                    <a:cubicBezTo>
                      <a:pt x="57150" y="164395"/>
                      <a:pt x="57150" y="164395"/>
                      <a:pt x="57150" y="164395"/>
                    </a:cubicBezTo>
                    <a:cubicBezTo>
                      <a:pt x="59928" y="170039"/>
                      <a:pt x="59928" y="170039"/>
                      <a:pt x="66874" y="171450"/>
                    </a:cubicBezTo>
                    <a:cubicBezTo>
                      <a:pt x="68263" y="168628"/>
                      <a:pt x="68263" y="168628"/>
                      <a:pt x="68263" y="168628"/>
                    </a:cubicBezTo>
                    <a:cubicBezTo>
                      <a:pt x="68263" y="168628"/>
                      <a:pt x="66874" y="168628"/>
                      <a:pt x="65485" y="165806"/>
                    </a:cubicBezTo>
                    <a:cubicBezTo>
                      <a:pt x="64096" y="163689"/>
                      <a:pt x="63401" y="162631"/>
                      <a:pt x="62359" y="162454"/>
                    </a:cubicBezTo>
                    <a:cubicBezTo>
                      <a:pt x="61318" y="162278"/>
                      <a:pt x="59929" y="162984"/>
                      <a:pt x="57150" y="164395"/>
                    </a:cubicBezTo>
                    <a:cubicBezTo>
                      <a:pt x="57150" y="162984"/>
                      <a:pt x="57150" y="158750"/>
                      <a:pt x="52983" y="158750"/>
                    </a:cubicBezTo>
                    <a:cubicBezTo>
                      <a:pt x="50205" y="158750"/>
                      <a:pt x="48816" y="158750"/>
                      <a:pt x="46038" y="158750"/>
                    </a:cubicBezTo>
                    <a:close/>
                    <a:moveTo>
                      <a:pt x="296334" y="109538"/>
                    </a:moveTo>
                    <a:cubicBezTo>
                      <a:pt x="292365" y="110852"/>
                      <a:pt x="284428" y="116107"/>
                      <a:pt x="272522" y="118735"/>
                    </a:cubicBezTo>
                    <a:cubicBezTo>
                      <a:pt x="272522" y="120049"/>
                      <a:pt x="272522" y="120049"/>
                      <a:pt x="272522" y="120049"/>
                    </a:cubicBezTo>
                    <a:cubicBezTo>
                      <a:pt x="272522" y="120049"/>
                      <a:pt x="272522" y="121362"/>
                      <a:pt x="272522" y="121362"/>
                    </a:cubicBezTo>
                    <a:cubicBezTo>
                      <a:pt x="271199" y="122676"/>
                      <a:pt x="271199" y="122676"/>
                      <a:pt x="271199" y="122676"/>
                    </a:cubicBezTo>
                    <a:cubicBezTo>
                      <a:pt x="269876" y="122676"/>
                      <a:pt x="269876" y="122676"/>
                      <a:pt x="269876" y="122676"/>
                    </a:cubicBezTo>
                    <a:cubicBezTo>
                      <a:pt x="268553" y="122676"/>
                      <a:pt x="268553" y="122676"/>
                      <a:pt x="268553" y="122676"/>
                    </a:cubicBezTo>
                    <a:cubicBezTo>
                      <a:pt x="264584" y="134500"/>
                      <a:pt x="259292" y="146324"/>
                      <a:pt x="246063" y="164718"/>
                    </a:cubicBezTo>
                    <a:cubicBezTo>
                      <a:pt x="250032" y="168659"/>
                      <a:pt x="250032" y="168659"/>
                      <a:pt x="250032" y="168659"/>
                    </a:cubicBezTo>
                    <a:cubicBezTo>
                      <a:pt x="252678" y="185738"/>
                      <a:pt x="252678" y="185738"/>
                      <a:pt x="250032" y="190993"/>
                    </a:cubicBezTo>
                    <a:cubicBezTo>
                      <a:pt x="272522" y="210700"/>
                      <a:pt x="272522" y="210700"/>
                      <a:pt x="277813" y="212014"/>
                    </a:cubicBezTo>
                    <a:cubicBezTo>
                      <a:pt x="277813" y="210700"/>
                      <a:pt x="279136" y="209387"/>
                      <a:pt x="280459" y="208073"/>
                    </a:cubicBezTo>
                    <a:cubicBezTo>
                      <a:pt x="287074" y="205445"/>
                      <a:pt x="293688" y="204131"/>
                      <a:pt x="298980" y="202818"/>
                    </a:cubicBezTo>
                    <a:cubicBezTo>
                      <a:pt x="316178" y="197562"/>
                      <a:pt x="317501" y="196249"/>
                      <a:pt x="316178" y="223838"/>
                    </a:cubicBezTo>
                    <a:cubicBezTo>
                      <a:pt x="322792" y="206759"/>
                      <a:pt x="325438" y="188366"/>
                      <a:pt x="325438" y="168659"/>
                    </a:cubicBezTo>
                    <a:cubicBezTo>
                      <a:pt x="325438" y="148952"/>
                      <a:pt x="321469" y="129245"/>
                      <a:pt x="314855" y="110852"/>
                    </a:cubicBezTo>
                    <a:cubicBezTo>
                      <a:pt x="313532" y="112166"/>
                      <a:pt x="312209" y="112166"/>
                      <a:pt x="312209" y="112166"/>
                    </a:cubicBezTo>
                    <a:cubicBezTo>
                      <a:pt x="312209" y="114793"/>
                      <a:pt x="312209" y="116107"/>
                      <a:pt x="310886" y="118735"/>
                    </a:cubicBezTo>
                    <a:cubicBezTo>
                      <a:pt x="305594" y="118735"/>
                      <a:pt x="296334" y="109538"/>
                      <a:pt x="296334" y="109538"/>
                    </a:cubicBezTo>
                    <a:close/>
                    <a:moveTo>
                      <a:pt x="147638" y="101600"/>
                    </a:moveTo>
                    <a:cubicBezTo>
                      <a:pt x="147638" y="101600"/>
                      <a:pt x="152174" y="106363"/>
                      <a:pt x="152174" y="109538"/>
                    </a:cubicBezTo>
                    <a:cubicBezTo>
                      <a:pt x="155576" y="103187"/>
                      <a:pt x="155576" y="103187"/>
                      <a:pt x="155576" y="103187"/>
                    </a:cubicBezTo>
                    <a:close/>
                    <a:moveTo>
                      <a:pt x="84455" y="93067"/>
                    </a:moveTo>
                    <a:cubicBezTo>
                      <a:pt x="86360" y="92736"/>
                      <a:pt x="88583" y="93398"/>
                      <a:pt x="92393" y="94721"/>
                    </a:cubicBezTo>
                    <a:cubicBezTo>
                      <a:pt x="93663" y="101335"/>
                      <a:pt x="94933" y="105304"/>
                      <a:pt x="100013" y="107950"/>
                    </a:cubicBezTo>
                    <a:cubicBezTo>
                      <a:pt x="93663" y="109273"/>
                      <a:pt x="89853" y="115888"/>
                      <a:pt x="83503" y="114565"/>
                    </a:cubicBezTo>
                    <a:cubicBezTo>
                      <a:pt x="83503" y="111919"/>
                      <a:pt x="86043" y="110596"/>
                      <a:pt x="86043" y="106627"/>
                    </a:cubicBezTo>
                    <a:cubicBezTo>
                      <a:pt x="89853" y="103981"/>
                      <a:pt x="89853" y="103981"/>
                      <a:pt x="89853" y="103981"/>
                    </a:cubicBezTo>
                    <a:cubicBezTo>
                      <a:pt x="88583" y="103981"/>
                      <a:pt x="88583" y="103981"/>
                      <a:pt x="88583" y="103981"/>
                    </a:cubicBezTo>
                    <a:cubicBezTo>
                      <a:pt x="87313" y="103981"/>
                      <a:pt x="86043" y="103981"/>
                      <a:pt x="84773" y="105304"/>
                    </a:cubicBezTo>
                    <a:cubicBezTo>
                      <a:pt x="84773" y="105304"/>
                      <a:pt x="82233" y="106627"/>
                      <a:pt x="79693" y="109273"/>
                    </a:cubicBezTo>
                    <a:cubicBezTo>
                      <a:pt x="78423" y="110596"/>
                      <a:pt x="77153" y="111919"/>
                      <a:pt x="74613" y="113242"/>
                    </a:cubicBezTo>
                    <a:cubicBezTo>
                      <a:pt x="75883" y="109273"/>
                      <a:pt x="77153" y="105304"/>
                      <a:pt x="84773" y="101335"/>
                    </a:cubicBezTo>
                    <a:cubicBezTo>
                      <a:pt x="82233" y="100012"/>
                      <a:pt x="80963" y="97367"/>
                      <a:pt x="78423" y="97367"/>
                    </a:cubicBezTo>
                    <a:cubicBezTo>
                      <a:pt x="80963" y="94721"/>
                      <a:pt x="82550" y="93398"/>
                      <a:pt x="84455" y="93067"/>
                    </a:cubicBezTo>
                    <a:close/>
                    <a:moveTo>
                      <a:pt x="265113" y="77788"/>
                    </a:moveTo>
                    <a:cubicBezTo>
                      <a:pt x="265113" y="77788"/>
                      <a:pt x="265113" y="77788"/>
                      <a:pt x="265113" y="81598"/>
                    </a:cubicBezTo>
                    <a:cubicBezTo>
                      <a:pt x="265113" y="81598"/>
                      <a:pt x="265113" y="81598"/>
                      <a:pt x="261938" y="84138"/>
                    </a:cubicBezTo>
                    <a:cubicBezTo>
                      <a:pt x="261938" y="81598"/>
                      <a:pt x="264055" y="80328"/>
                      <a:pt x="265113" y="77788"/>
                    </a:cubicBezTo>
                    <a:close/>
                    <a:moveTo>
                      <a:pt x="249873" y="73025"/>
                    </a:moveTo>
                    <a:cubicBezTo>
                      <a:pt x="248603" y="74436"/>
                      <a:pt x="247333" y="75847"/>
                      <a:pt x="246063" y="78669"/>
                    </a:cubicBezTo>
                    <a:cubicBezTo>
                      <a:pt x="247333" y="78669"/>
                      <a:pt x="247333" y="78669"/>
                      <a:pt x="247333" y="78669"/>
                    </a:cubicBezTo>
                    <a:cubicBezTo>
                      <a:pt x="247333" y="80080"/>
                      <a:pt x="247333" y="80080"/>
                      <a:pt x="247333" y="80080"/>
                    </a:cubicBezTo>
                    <a:cubicBezTo>
                      <a:pt x="247333" y="81491"/>
                      <a:pt x="247333" y="81491"/>
                      <a:pt x="247333" y="81491"/>
                    </a:cubicBezTo>
                    <a:cubicBezTo>
                      <a:pt x="248603" y="82903"/>
                      <a:pt x="248603" y="82903"/>
                      <a:pt x="248603" y="82903"/>
                    </a:cubicBezTo>
                    <a:cubicBezTo>
                      <a:pt x="248603" y="84314"/>
                      <a:pt x="248603" y="84314"/>
                      <a:pt x="248603" y="84314"/>
                    </a:cubicBezTo>
                    <a:cubicBezTo>
                      <a:pt x="249873" y="85725"/>
                      <a:pt x="249873" y="85725"/>
                      <a:pt x="249873" y="85725"/>
                    </a:cubicBezTo>
                    <a:cubicBezTo>
                      <a:pt x="249873" y="81491"/>
                      <a:pt x="251143" y="80080"/>
                      <a:pt x="252413" y="80080"/>
                    </a:cubicBezTo>
                    <a:close/>
                    <a:moveTo>
                      <a:pt x="222427" y="57150"/>
                    </a:moveTo>
                    <a:cubicBezTo>
                      <a:pt x="219957" y="57150"/>
                      <a:pt x="218723" y="58737"/>
                      <a:pt x="217488" y="58737"/>
                    </a:cubicBezTo>
                    <a:cubicBezTo>
                      <a:pt x="218723" y="60325"/>
                      <a:pt x="219957" y="61913"/>
                      <a:pt x="221192" y="61913"/>
                    </a:cubicBezTo>
                    <a:cubicBezTo>
                      <a:pt x="228601" y="60325"/>
                      <a:pt x="228601" y="58737"/>
                      <a:pt x="228601" y="57150"/>
                    </a:cubicBezTo>
                    <a:cubicBezTo>
                      <a:pt x="226131" y="57150"/>
                      <a:pt x="223662" y="57150"/>
                      <a:pt x="222427" y="57150"/>
                    </a:cubicBezTo>
                    <a:close/>
                    <a:moveTo>
                      <a:pt x="261938" y="50536"/>
                    </a:moveTo>
                    <a:cubicBezTo>
                      <a:pt x="261938" y="50536"/>
                      <a:pt x="261938" y="51859"/>
                      <a:pt x="262997" y="53182"/>
                    </a:cubicBezTo>
                    <a:cubicBezTo>
                      <a:pt x="265113" y="55828"/>
                      <a:pt x="265113" y="57151"/>
                      <a:pt x="265113" y="57151"/>
                    </a:cubicBezTo>
                    <a:cubicBezTo>
                      <a:pt x="265113" y="57151"/>
                      <a:pt x="264055" y="53182"/>
                      <a:pt x="261938" y="50536"/>
                    </a:cubicBezTo>
                    <a:close/>
                    <a:moveTo>
                      <a:pt x="149309" y="44450"/>
                    </a:moveTo>
                    <a:cubicBezTo>
                      <a:pt x="146635" y="45799"/>
                      <a:pt x="146635" y="45799"/>
                      <a:pt x="143961" y="47149"/>
                    </a:cubicBezTo>
                    <a:cubicBezTo>
                      <a:pt x="143961" y="47149"/>
                      <a:pt x="143961" y="47149"/>
                      <a:pt x="146635" y="51197"/>
                    </a:cubicBezTo>
                    <a:cubicBezTo>
                      <a:pt x="149309" y="49847"/>
                      <a:pt x="154656" y="51197"/>
                      <a:pt x="154656" y="53896"/>
                    </a:cubicBezTo>
                    <a:cubicBezTo>
                      <a:pt x="151982" y="57944"/>
                      <a:pt x="150646" y="60643"/>
                      <a:pt x="147972" y="63341"/>
                    </a:cubicBezTo>
                    <a:cubicBezTo>
                      <a:pt x="145298" y="63341"/>
                      <a:pt x="143961" y="64691"/>
                      <a:pt x="141288" y="64691"/>
                    </a:cubicBezTo>
                    <a:cubicBezTo>
                      <a:pt x="143961" y="64691"/>
                      <a:pt x="146635" y="64691"/>
                      <a:pt x="147972" y="66040"/>
                    </a:cubicBezTo>
                    <a:cubicBezTo>
                      <a:pt x="151982" y="71438"/>
                      <a:pt x="151982" y="71438"/>
                      <a:pt x="151982" y="71438"/>
                    </a:cubicBezTo>
                    <a:cubicBezTo>
                      <a:pt x="157330" y="60643"/>
                      <a:pt x="160004" y="61992"/>
                      <a:pt x="164014" y="66040"/>
                    </a:cubicBezTo>
                    <a:cubicBezTo>
                      <a:pt x="165351" y="64691"/>
                      <a:pt x="166688" y="63341"/>
                      <a:pt x="166688" y="60643"/>
                    </a:cubicBezTo>
                    <a:cubicBezTo>
                      <a:pt x="164014" y="60643"/>
                      <a:pt x="164014" y="56594"/>
                      <a:pt x="164014" y="55245"/>
                    </a:cubicBezTo>
                    <a:cubicBezTo>
                      <a:pt x="162677" y="53896"/>
                      <a:pt x="161340" y="52546"/>
                      <a:pt x="161340" y="49847"/>
                    </a:cubicBezTo>
                    <a:cubicBezTo>
                      <a:pt x="161340" y="49847"/>
                      <a:pt x="160004" y="49847"/>
                      <a:pt x="158667" y="49847"/>
                    </a:cubicBezTo>
                    <a:cubicBezTo>
                      <a:pt x="155993" y="48498"/>
                      <a:pt x="154656" y="48498"/>
                      <a:pt x="154656" y="48498"/>
                    </a:cubicBezTo>
                    <a:cubicBezTo>
                      <a:pt x="153319" y="47149"/>
                      <a:pt x="153319" y="45799"/>
                      <a:pt x="153319" y="45799"/>
                    </a:cubicBezTo>
                    <a:cubicBezTo>
                      <a:pt x="151982" y="45799"/>
                      <a:pt x="150646" y="47149"/>
                      <a:pt x="149309" y="48498"/>
                    </a:cubicBezTo>
                    <a:cubicBezTo>
                      <a:pt x="149309" y="48498"/>
                      <a:pt x="149309" y="47149"/>
                      <a:pt x="149309" y="44450"/>
                    </a:cubicBezTo>
                    <a:close/>
                    <a:moveTo>
                      <a:pt x="121016" y="38100"/>
                    </a:moveTo>
                    <a:cubicBezTo>
                      <a:pt x="121016" y="39399"/>
                      <a:pt x="118330" y="40698"/>
                      <a:pt x="118330" y="41996"/>
                    </a:cubicBezTo>
                    <a:cubicBezTo>
                      <a:pt x="118330" y="43295"/>
                      <a:pt x="119673" y="44594"/>
                      <a:pt x="118330" y="44594"/>
                    </a:cubicBezTo>
                    <a:cubicBezTo>
                      <a:pt x="118330" y="45893"/>
                      <a:pt x="118330" y="45893"/>
                      <a:pt x="118330" y="47192"/>
                    </a:cubicBezTo>
                    <a:cubicBezTo>
                      <a:pt x="118330" y="47192"/>
                      <a:pt x="115643" y="47192"/>
                      <a:pt x="114300" y="47192"/>
                    </a:cubicBezTo>
                    <a:cubicBezTo>
                      <a:pt x="116986" y="51089"/>
                      <a:pt x="123703" y="52388"/>
                      <a:pt x="131763" y="45893"/>
                    </a:cubicBezTo>
                    <a:cubicBezTo>
                      <a:pt x="131763" y="44594"/>
                      <a:pt x="131763" y="44594"/>
                      <a:pt x="131763" y="44594"/>
                    </a:cubicBezTo>
                    <a:cubicBezTo>
                      <a:pt x="129076" y="44594"/>
                      <a:pt x="129076" y="43295"/>
                      <a:pt x="127733" y="41996"/>
                    </a:cubicBezTo>
                    <a:cubicBezTo>
                      <a:pt x="127733" y="41996"/>
                      <a:pt x="126390" y="43295"/>
                      <a:pt x="125046" y="43295"/>
                    </a:cubicBezTo>
                    <a:cubicBezTo>
                      <a:pt x="123703" y="43295"/>
                      <a:pt x="122360" y="41996"/>
                      <a:pt x="122360" y="40698"/>
                    </a:cubicBezTo>
                    <a:cubicBezTo>
                      <a:pt x="122360" y="39399"/>
                      <a:pt x="122360" y="39399"/>
                      <a:pt x="121016" y="38100"/>
                    </a:cubicBezTo>
                    <a:close/>
                    <a:moveTo>
                      <a:pt x="144463" y="34925"/>
                    </a:moveTo>
                    <a:cubicBezTo>
                      <a:pt x="142875" y="36116"/>
                      <a:pt x="141287" y="36116"/>
                      <a:pt x="141287" y="36116"/>
                    </a:cubicBezTo>
                    <a:cubicBezTo>
                      <a:pt x="141287" y="37306"/>
                      <a:pt x="139700" y="38497"/>
                      <a:pt x="139700" y="39688"/>
                    </a:cubicBezTo>
                    <a:cubicBezTo>
                      <a:pt x="139700" y="39688"/>
                      <a:pt x="141287" y="39688"/>
                      <a:pt x="144463" y="37306"/>
                    </a:cubicBezTo>
                    <a:cubicBezTo>
                      <a:pt x="144463" y="37306"/>
                      <a:pt x="144463" y="36116"/>
                      <a:pt x="144463" y="34925"/>
                    </a:cubicBezTo>
                    <a:close/>
                    <a:moveTo>
                      <a:pt x="89343" y="34925"/>
                    </a:moveTo>
                    <a:cubicBezTo>
                      <a:pt x="80126" y="40192"/>
                      <a:pt x="72226" y="45459"/>
                      <a:pt x="64325" y="53360"/>
                    </a:cubicBezTo>
                    <a:cubicBezTo>
                      <a:pt x="65642" y="53360"/>
                      <a:pt x="68275" y="53360"/>
                      <a:pt x="68275" y="53360"/>
                    </a:cubicBezTo>
                    <a:cubicBezTo>
                      <a:pt x="57741" y="63895"/>
                      <a:pt x="49840" y="71796"/>
                      <a:pt x="43257" y="77063"/>
                    </a:cubicBezTo>
                    <a:cubicBezTo>
                      <a:pt x="26139" y="100766"/>
                      <a:pt x="15605" y="129736"/>
                      <a:pt x="14288" y="161340"/>
                    </a:cubicBezTo>
                    <a:cubicBezTo>
                      <a:pt x="39306" y="177142"/>
                      <a:pt x="51157" y="207429"/>
                      <a:pt x="51157" y="207429"/>
                    </a:cubicBezTo>
                    <a:cubicBezTo>
                      <a:pt x="34039" y="235082"/>
                      <a:pt x="48524" y="242983"/>
                      <a:pt x="59058" y="248250"/>
                    </a:cubicBezTo>
                    <a:cubicBezTo>
                      <a:pt x="59058" y="250884"/>
                      <a:pt x="60375" y="253517"/>
                      <a:pt x="60375" y="256151"/>
                    </a:cubicBezTo>
                    <a:cubicBezTo>
                      <a:pt x="64325" y="260102"/>
                      <a:pt x="77493" y="270636"/>
                      <a:pt x="88027" y="274587"/>
                    </a:cubicBezTo>
                    <a:cubicBezTo>
                      <a:pt x="91977" y="290388"/>
                      <a:pt x="99878" y="303557"/>
                      <a:pt x="114362" y="314091"/>
                    </a:cubicBezTo>
                    <a:cubicBezTo>
                      <a:pt x="122263" y="316725"/>
                      <a:pt x="130163" y="319358"/>
                      <a:pt x="138064" y="320675"/>
                    </a:cubicBezTo>
                    <a:cubicBezTo>
                      <a:pt x="136747" y="319358"/>
                      <a:pt x="136747" y="318042"/>
                      <a:pt x="138064" y="316725"/>
                    </a:cubicBezTo>
                    <a:cubicBezTo>
                      <a:pt x="132797" y="315408"/>
                      <a:pt x="132797" y="315408"/>
                      <a:pt x="132797" y="315408"/>
                    </a:cubicBezTo>
                    <a:cubicBezTo>
                      <a:pt x="136747" y="315408"/>
                      <a:pt x="138064" y="314091"/>
                      <a:pt x="142014" y="315408"/>
                    </a:cubicBezTo>
                    <a:cubicBezTo>
                      <a:pt x="142014" y="314091"/>
                      <a:pt x="140697" y="312774"/>
                      <a:pt x="140697" y="311457"/>
                    </a:cubicBezTo>
                    <a:cubicBezTo>
                      <a:pt x="143331" y="310141"/>
                      <a:pt x="147281" y="310141"/>
                      <a:pt x="151232" y="307507"/>
                    </a:cubicBezTo>
                    <a:cubicBezTo>
                      <a:pt x="151232" y="307507"/>
                      <a:pt x="152548" y="307507"/>
                      <a:pt x="153865" y="308824"/>
                    </a:cubicBezTo>
                    <a:cubicBezTo>
                      <a:pt x="156499" y="306190"/>
                      <a:pt x="156499" y="306190"/>
                      <a:pt x="156499" y="306190"/>
                    </a:cubicBezTo>
                    <a:cubicBezTo>
                      <a:pt x="156499" y="298289"/>
                      <a:pt x="156499" y="298289"/>
                      <a:pt x="155182" y="294339"/>
                    </a:cubicBezTo>
                    <a:cubicBezTo>
                      <a:pt x="174933" y="282487"/>
                      <a:pt x="174933" y="282487"/>
                      <a:pt x="172300" y="275903"/>
                    </a:cubicBezTo>
                    <a:cubicBezTo>
                      <a:pt x="184151" y="262735"/>
                      <a:pt x="184151" y="262735"/>
                      <a:pt x="184151" y="254834"/>
                    </a:cubicBezTo>
                    <a:cubicBezTo>
                      <a:pt x="184151" y="254834"/>
                      <a:pt x="184151" y="253517"/>
                      <a:pt x="184151" y="252201"/>
                    </a:cubicBezTo>
                    <a:cubicBezTo>
                      <a:pt x="184151" y="252201"/>
                      <a:pt x="157815" y="250884"/>
                      <a:pt x="142014" y="236399"/>
                    </a:cubicBezTo>
                    <a:cubicBezTo>
                      <a:pt x="139381" y="236399"/>
                      <a:pt x="136747" y="236399"/>
                      <a:pt x="130163" y="241666"/>
                    </a:cubicBezTo>
                    <a:cubicBezTo>
                      <a:pt x="128847" y="240349"/>
                      <a:pt x="127530" y="239032"/>
                      <a:pt x="126213" y="237716"/>
                    </a:cubicBezTo>
                    <a:cubicBezTo>
                      <a:pt x="130163" y="233765"/>
                      <a:pt x="130163" y="233765"/>
                      <a:pt x="130163" y="233765"/>
                    </a:cubicBezTo>
                    <a:cubicBezTo>
                      <a:pt x="123579" y="221914"/>
                      <a:pt x="122263" y="221914"/>
                      <a:pt x="116996" y="220597"/>
                    </a:cubicBezTo>
                    <a:cubicBezTo>
                      <a:pt x="107778" y="219280"/>
                      <a:pt x="107778" y="219280"/>
                      <a:pt x="105145" y="211379"/>
                    </a:cubicBezTo>
                    <a:cubicBezTo>
                      <a:pt x="102511" y="208746"/>
                      <a:pt x="102511" y="208746"/>
                      <a:pt x="102511" y="208746"/>
                    </a:cubicBezTo>
                    <a:cubicBezTo>
                      <a:pt x="97244" y="203478"/>
                      <a:pt x="89343" y="200845"/>
                      <a:pt x="81443" y="198211"/>
                    </a:cubicBezTo>
                    <a:cubicBezTo>
                      <a:pt x="77493" y="198211"/>
                      <a:pt x="77493" y="198211"/>
                      <a:pt x="77493" y="198211"/>
                    </a:cubicBezTo>
                    <a:cubicBezTo>
                      <a:pt x="72226" y="195577"/>
                      <a:pt x="70909" y="194260"/>
                      <a:pt x="66958" y="191627"/>
                    </a:cubicBezTo>
                    <a:cubicBezTo>
                      <a:pt x="60375" y="196894"/>
                      <a:pt x="57741" y="196894"/>
                      <a:pt x="45890" y="187676"/>
                    </a:cubicBezTo>
                    <a:cubicBezTo>
                      <a:pt x="45890" y="186360"/>
                      <a:pt x="41940" y="181092"/>
                      <a:pt x="35356" y="177142"/>
                    </a:cubicBezTo>
                    <a:cubicBezTo>
                      <a:pt x="34039" y="174508"/>
                      <a:pt x="34039" y="174508"/>
                      <a:pt x="34039" y="174508"/>
                    </a:cubicBezTo>
                    <a:cubicBezTo>
                      <a:pt x="34039" y="170558"/>
                      <a:pt x="34039" y="167924"/>
                      <a:pt x="35356" y="165290"/>
                    </a:cubicBezTo>
                    <a:cubicBezTo>
                      <a:pt x="37990" y="162657"/>
                      <a:pt x="37990" y="161340"/>
                      <a:pt x="39306" y="158706"/>
                    </a:cubicBezTo>
                    <a:cubicBezTo>
                      <a:pt x="35356" y="158706"/>
                      <a:pt x="34039" y="160023"/>
                      <a:pt x="30089" y="163974"/>
                    </a:cubicBezTo>
                    <a:cubicBezTo>
                      <a:pt x="28772" y="162657"/>
                      <a:pt x="27455" y="162657"/>
                      <a:pt x="26139" y="161340"/>
                    </a:cubicBezTo>
                    <a:cubicBezTo>
                      <a:pt x="24822" y="160023"/>
                      <a:pt x="23505" y="152122"/>
                      <a:pt x="24822" y="144221"/>
                    </a:cubicBezTo>
                    <a:cubicBezTo>
                      <a:pt x="27455" y="142905"/>
                      <a:pt x="27455" y="142905"/>
                      <a:pt x="32722" y="132370"/>
                    </a:cubicBezTo>
                    <a:cubicBezTo>
                      <a:pt x="43257" y="132370"/>
                      <a:pt x="43257" y="132370"/>
                      <a:pt x="48524" y="137637"/>
                    </a:cubicBezTo>
                    <a:cubicBezTo>
                      <a:pt x="49840" y="136320"/>
                      <a:pt x="52474" y="135004"/>
                      <a:pt x="53791" y="133687"/>
                    </a:cubicBezTo>
                    <a:cubicBezTo>
                      <a:pt x="55108" y="138954"/>
                      <a:pt x="55108" y="138954"/>
                      <a:pt x="55108" y="138954"/>
                    </a:cubicBezTo>
                    <a:cubicBezTo>
                      <a:pt x="57741" y="138954"/>
                      <a:pt x="57741" y="138954"/>
                      <a:pt x="60375" y="137637"/>
                    </a:cubicBezTo>
                    <a:cubicBezTo>
                      <a:pt x="59058" y="144221"/>
                      <a:pt x="60375" y="150805"/>
                      <a:pt x="60375" y="157390"/>
                    </a:cubicBezTo>
                    <a:cubicBezTo>
                      <a:pt x="63008" y="156073"/>
                      <a:pt x="65642" y="153439"/>
                      <a:pt x="68275" y="152122"/>
                    </a:cubicBezTo>
                    <a:cubicBezTo>
                      <a:pt x="65642" y="146855"/>
                      <a:pt x="65642" y="146855"/>
                      <a:pt x="65642" y="146855"/>
                    </a:cubicBezTo>
                    <a:cubicBezTo>
                      <a:pt x="66958" y="142905"/>
                      <a:pt x="66958" y="141588"/>
                      <a:pt x="70909" y="136320"/>
                    </a:cubicBezTo>
                    <a:cubicBezTo>
                      <a:pt x="69592" y="137637"/>
                      <a:pt x="69592" y="138954"/>
                      <a:pt x="69592" y="140271"/>
                    </a:cubicBezTo>
                    <a:cubicBezTo>
                      <a:pt x="72226" y="137637"/>
                      <a:pt x="76176" y="137637"/>
                      <a:pt x="80126" y="135004"/>
                    </a:cubicBezTo>
                    <a:cubicBezTo>
                      <a:pt x="82760" y="135004"/>
                      <a:pt x="85393" y="135004"/>
                      <a:pt x="86710" y="136320"/>
                    </a:cubicBezTo>
                    <a:cubicBezTo>
                      <a:pt x="94611" y="127103"/>
                      <a:pt x="94611" y="127103"/>
                      <a:pt x="97244" y="124469"/>
                    </a:cubicBezTo>
                    <a:cubicBezTo>
                      <a:pt x="109095" y="119202"/>
                      <a:pt x="109095" y="119202"/>
                      <a:pt x="140697" y="111301"/>
                    </a:cubicBezTo>
                    <a:cubicBezTo>
                      <a:pt x="136747" y="111301"/>
                      <a:pt x="136747" y="111301"/>
                      <a:pt x="135430" y="108667"/>
                    </a:cubicBezTo>
                    <a:cubicBezTo>
                      <a:pt x="136747" y="107350"/>
                      <a:pt x="138064" y="104716"/>
                      <a:pt x="139381" y="103399"/>
                    </a:cubicBezTo>
                    <a:cubicBezTo>
                      <a:pt x="138064" y="103399"/>
                      <a:pt x="138064" y="103399"/>
                      <a:pt x="124896" y="106033"/>
                    </a:cubicBezTo>
                    <a:cubicBezTo>
                      <a:pt x="131480" y="100766"/>
                      <a:pt x="138064" y="100766"/>
                      <a:pt x="149915" y="100766"/>
                    </a:cubicBezTo>
                    <a:cubicBezTo>
                      <a:pt x="152548" y="100766"/>
                      <a:pt x="152548" y="100766"/>
                      <a:pt x="164399" y="91548"/>
                    </a:cubicBezTo>
                    <a:cubicBezTo>
                      <a:pt x="161766" y="91548"/>
                      <a:pt x="160449" y="91548"/>
                      <a:pt x="156499" y="94182"/>
                    </a:cubicBezTo>
                    <a:cubicBezTo>
                      <a:pt x="156499" y="91548"/>
                      <a:pt x="156499" y="91548"/>
                      <a:pt x="157815" y="88914"/>
                    </a:cubicBezTo>
                    <a:cubicBezTo>
                      <a:pt x="156499" y="87598"/>
                      <a:pt x="156499" y="84964"/>
                      <a:pt x="155182" y="83647"/>
                    </a:cubicBezTo>
                    <a:cubicBezTo>
                      <a:pt x="156499" y="82330"/>
                      <a:pt x="156499" y="82330"/>
                      <a:pt x="157815" y="79697"/>
                    </a:cubicBezTo>
                    <a:cubicBezTo>
                      <a:pt x="153865" y="77063"/>
                      <a:pt x="151232" y="77063"/>
                      <a:pt x="147281" y="78380"/>
                    </a:cubicBezTo>
                    <a:cubicBezTo>
                      <a:pt x="142014" y="70479"/>
                      <a:pt x="142014" y="70479"/>
                      <a:pt x="139381" y="69162"/>
                    </a:cubicBezTo>
                    <a:cubicBezTo>
                      <a:pt x="139381" y="70479"/>
                      <a:pt x="139381" y="73113"/>
                      <a:pt x="139381" y="74429"/>
                    </a:cubicBezTo>
                    <a:cubicBezTo>
                      <a:pt x="136747" y="74429"/>
                      <a:pt x="135430" y="74429"/>
                      <a:pt x="134114" y="74429"/>
                    </a:cubicBezTo>
                    <a:cubicBezTo>
                      <a:pt x="127530" y="81013"/>
                      <a:pt x="119629" y="87598"/>
                      <a:pt x="113045" y="94182"/>
                    </a:cubicBezTo>
                    <a:cubicBezTo>
                      <a:pt x="109095" y="90231"/>
                      <a:pt x="107778" y="78380"/>
                      <a:pt x="106461" y="74429"/>
                    </a:cubicBezTo>
                    <a:cubicBezTo>
                      <a:pt x="109095" y="73113"/>
                      <a:pt x="111729" y="71796"/>
                      <a:pt x="114362" y="71796"/>
                    </a:cubicBezTo>
                    <a:cubicBezTo>
                      <a:pt x="119629" y="69162"/>
                      <a:pt x="119629" y="69162"/>
                      <a:pt x="119629" y="69162"/>
                    </a:cubicBezTo>
                    <a:cubicBezTo>
                      <a:pt x="135430" y="58628"/>
                      <a:pt x="135430" y="58628"/>
                      <a:pt x="142014" y="61261"/>
                    </a:cubicBezTo>
                    <a:cubicBezTo>
                      <a:pt x="143331" y="59944"/>
                      <a:pt x="144648" y="58628"/>
                      <a:pt x="145965" y="57311"/>
                    </a:cubicBezTo>
                    <a:cubicBezTo>
                      <a:pt x="145965" y="53360"/>
                      <a:pt x="145965" y="53360"/>
                      <a:pt x="145965" y="53360"/>
                    </a:cubicBezTo>
                    <a:cubicBezTo>
                      <a:pt x="142014" y="54677"/>
                      <a:pt x="140697" y="55994"/>
                      <a:pt x="139381" y="55994"/>
                    </a:cubicBezTo>
                    <a:cubicBezTo>
                      <a:pt x="136747" y="52043"/>
                      <a:pt x="138064" y="48093"/>
                      <a:pt x="138064" y="44142"/>
                    </a:cubicBezTo>
                    <a:cubicBezTo>
                      <a:pt x="131480" y="55994"/>
                      <a:pt x="131480" y="55994"/>
                      <a:pt x="123579" y="55994"/>
                    </a:cubicBezTo>
                    <a:cubicBezTo>
                      <a:pt x="123579" y="55994"/>
                      <a:pt x="123579" y="54677"/>
                      <a:pt x="123579" y="54677"/>
                    </a:cubicBezTo>
                    <a:cubicBezTo>
                      <a:pt x="119629" y="54677"/>
                      <a:pt x="119629" y="54677"/>
                      <a:pt x="116996" y="53360"/>
                    </a:cubicBezTo>
                    <a:cubicBezTo>
                      <a:pt x="115679" y="53360"/>
                      <a:pt x="113045" y="54677"/>
                      <a:pt x="111729" y="54677"/>
                    </a:cubicBezTo>
                    <a:cubicBezTo>
                      <a:pt x="111729" y="54677"/>
                      <a:pt x="111729" y="54677"/>
                      <a:pt x="113045" y="53360"/>
                    </a:cubicBezTo>
                    <a:cubicBezTo>
                      <a:pt x="111729" y="53360"/>
                      <a:pt x="110412" y="53360"/>
                      <a:pt x="109095" y="53360"/>
                    </a:cubicBezTo>
                    <a:cubicBezTo>
                      <a:pt x="109095" y="52043"/>
                      <a:pt x="109095" y="50727"/>
                      <a:pt x="109095" y="49410"/>
                    </a:cubicBezTo>
                    <a:cubicBezTo>
                      <a:pt x="94611" y="55994"/>
                      <a:pt x="94611" y="55994"/>
                      <a:pt x="93294" y="54677"/>
                    </a:cubicBezTo>
                    <a:cubicBezTo>
                      <a:pt x="99878" y="53360"/>
                      <a:pt x="99878" y="52043"/>
                      <a:pt x="107778" y="49410"/>
                    </a:cubicBezTo>
                    <a:cubicBezTo>
                      <a:pt x="106461" y="49410"/>
                      <a:pt x="105145" y="48093"/>
                      <a:pt x="103828" y="48093"/>
                    </a:cubicBezTo>
                    <a:cubicBezTo>
                      <a:pt x="105145" y="45459"/>
                      <a:pt x="105145" y="45459"/>
                      <a:pt x="105145" y="45459"/>
                    </a:cubicBezTo>
                    <a:cubicBezTo>
                      <a:pt x="103828" y="44142"/>
                      <a:pt x="102511" y="44142"/>
                      <a:pt x="101194" y="44142"/>
                    </a:cubicBezTo>
                    <a:cubicBezTo>
                      <a:pt x="97244" y="45459"/>
                      <a:pt x="95927" y="45459"/>
                      <a:pt x="93294" y="44142"/>
                    </a:cubicBezTo>
                    <a:cubicBezTo>
                      <a:pt x="94611" y="42826"/>
                      <a:pt x="95927" y="40192"/>
                      <a:pt x="97244" y="38875"/>
                    </a:cubicBezTo>
                    <a:cubicBezTo>
                      <a:pt x="94611" y="38875"/>
                      <a:pt x="93294" y="38875"/>
                      <a:pt x="88027" y="40192"/>
                    </a:cubicBezTo>
                    <a:cubicBezTo>
                      <a:pt x="88027" y="38875"/>
                      <a:pt x="89343" y="37558"/>
                      <a:pt x="89343" y="37558"/>
                    </a:cubicBezTo>
                    <a:cubicBezTo>
                      <a:pt x="89343" y="36242"/>
                      <a:pt x="88027" y="36242"/>
                      <a:pt x="88027" y="36242"/>
                    </a:cubicBezTo>
                    <a:cubicBezTo>
                      <a:pt x="88027" y="36242"/>
                      <a:pt x="89343" y="34925"/>
                      <a:pt x="89343" y="34925"/>
                    </a:cubicBezTo>
                    <a:close/>
                    <a:moveTo>
                      <a:pt x="131057" y="33338"/>
                    </a:moveTo>
                    <a:cubicBezTo>
                      <a:pt x="128235" y="34661"/>
                      <a:pt x="126824" y="34661"/>
                      <a:pt x="125413" y="35984"/>
                    </a:cubicBezTo>
                    <a:cubicBezTo>
                      <a:pt x="131057" y="35984"/>
                      <a:pt x="131057" y="35984"/>
                      <a:pt x="131057" y="37307"/>
                    </a:cubicBezTo>
                    <a:cubicBezTo>
                      <a:pt x="129646" y="37307"/>
                      <a:pt x="128235" y="38630"/>
                      <a:pt x="128235" y="38630"/>
                    </a:cubicBezTo>
                    <a:cubicBezTo>
                      <a:pt x="129646" y="38630"/>
                      <a:pt x="129646" y="41276"/>
                      <a:pt x="132468" y="41276"/>
                    </a:cubicBezTo>
                    <a:cubicBezTo>
                      <a:pt x="132468" y="41276"/>
                      <a:pt x="133879" y="41276"/>
                      <a:pt x="135291" y="41276"/>
                    </a:cubicBezTo>
                    <a:cubicBezTo>
                      <a:pt x="135291" y="39953"/>
                      <a:pt x="136702" y="39953"/>
                      <a:pt x="138113" y="38630"/>
                    </a:cubicBezTo>
                    <a:cubicBezTo>
                      <a:pt x="136702" y="38630"/>
                      <a:pt x="135291" y="38630"/>
                      <a:pt x="133879" y="39953"/>
                    </a:cubicBezTo>
                    <a:cubicBezTo>
                      <a:pt x="133879" y="38630"/>
                      <a:pt x="133879" y="37307"/>
                      <a:pt x="133879" y="37307"/>
                    </a:cubicBezTo>
                    <a:cubicBezTo>
                      <a:pt x="133879" y="35984"/>
                      <a:pt x="133879" y="35984"/>
                      <a:pt x="135291" y="34661"/>
                    </a:cubicBezTo>
                    <a:cubicBezTo>
                      <a:pt x="133879" y="34661"/>
                      <a:pt x="132468" y="34661"/>
                      <a:pt x="131057" y="34661"/>
                    </a:cubicBezTo>
                    <a:cubicBezTo>
                      <a:pt x="131057" y="34661"/>
                      <a:pt x="131057" y="33338"/>
                      <a:pt x="131057" y="33338"/>
                    </a:cubicBezTo>
                    <a:close/>
                    <a:moveTo>
                      <a:pt x="242094" y="31750"/>
                    </a:moveTo>
                    <a:cubicBezTo>
                      <a:pt x="240771" y="33069"/>
                      <a:pt x="240771" y="33069"/>
                      <a:pt x="238125" y="34387"/>
                    </a:cubicBezTo>
                    <a:cubicBezTo>
                      <a:pt x="246062" y="42301"/>
                      <a:pt x="246062" y="42301"/>
                      <a:pt x="250032" y="48895"/>
                    </a:cubicBezTo>
                    <a:cubicBezTo>
                      <a:pt x="248709" y="52851"/>
                      <a:pt x="248709" y="52851"/>
                      <a:pt x="256646" y="59446"/>
                    </a:cubicBezTo>
                    <a:cubicBezTo>
                      <a:pt x="257969" y="59446"/>
                      <a:pt x="257969" y="59446"/>
                      <a:pt x="257969" y="58127"/>
                    </a:cubicBezTo>
                    <a:cubicBezTo>
                      <a:pt x="257969" y="56808"/>
                      <a:pt x="257969" y="56808"/>
                      <a:pt x="255323" y="52851"/>
                    </a:cubicBezTo>
                    <a:cubicBezTo>
                      <a:pt x="259292" y="56808"/>
                      <a:pt x="259292" y="56808"/>
                      <a:pt x="259292" y="56808"/>
                    </a:cubicBezTo>
                    <a:cubicBezTo>
                      <a:pt x="260615" y="58127"/>
                      <a:pt x="260615" y="58127"/>
                      <a:pt x="260615" y="58127"/>
                    </a:cubicBezTo>
                    <a:cubicBezTo>
                      <a:pt x="261938" y="58127"/>
                      <a:pt x="261938" y="58127"/>
                      <a:pt x="261938" y="58127"/>
                    </a:cubicBezTo>
                    <a:cubicBezTo>
                      <a:pt x="263261" y="54170"/>
                      <a:pt x="263261" y="54170"/>
                      <a:pt x="254000" y="42301"/>
                    </a:cubicBezTo>
                    <a:cubicBezTo>
                      <a:pt x="256646" y="42301"/>
                      <a:pt x="256646" y="42301"/>
                      <a:pt x="256646" y="42301"/>
                    </a:cubicBezTo>
                    <a:cubicBezTo>
                      <a:pt x="261938" y="48895"/>
                      <a:pt x="261938" y="48895"/>
                      <a:pt x="261938" y="48895"/>
                    </a:cubicBezTo>
                    <a:cubicBezTo>
                      <a:pt x="263261" y="48895"/>
                      <a:pt x="264584" y="48895"/>
                      <a:pt x="264584" y="48895"/>
                    </a:cubicBezTo>
                    <a:lnTo>
                      <a:pt x="266420" y="47979"/>
                    </a:lnTo>
                    <a:lnTo>
                      <a:pt x="267977" y="49120"/>
                    </a:lnTo>
                    <a:lnTo>
                      <a:pt x="274175" y="61919"/>
                    </a:lnTo>
                    <a:cubicBezTo>
                      <a:pt x="275167" y="64391"/>
                      <a:pt x="275167" y="65381"/>
                      <a:pt x="275167" y="67359"/>
                    </a:cubicBezTo>
                    <a:cubicBezTo>
                      <a:pt x="273844" y="66040"/>
                      <a:pt x="273844" y="66040"/>
                      <a:pt x="271198" y="64721"/>
                    </a:cubicBezTo>
                    <a:cubicBezTo>
                      <a:pt x="271198" y="66040"/>
                      <a:pt x="269875" y="67359"/>
                      <a:pt x="269875" y="68677"/>
                    </a:cubicBezTo>
                    <a:cubicBezTo>
                      <a:pt x="268553" y="67359"/>
                      <a:pt x="267230" y="67359"/>
                      <a:pt x="263261" y="62083"/>
                    </a:cubicBezTo>
                    <a:cubicBezTo>
                      <a:pt x="263261" y="63402"/>
                      <a:pt x="263261" y="63402"/>
                      <a:pt x="267230" y="68677"/>
                    </a:cubicBezTo>
                    <a:cubicBezTo>
                      <a:pt x="267230" y="69996"/>
                      <a:pt x="265907" y="71315"/>
                      <a:pt x="265907" y="71315"/>
                    </a:cubicBezTo>
                    <a:cubicBezTo>
                      <a:pt x="265907" y="72634"/>
                      <a:pt x="265907" y="75272"/>
                      <a:pt x="265907" y="76591"/>
                    </a:cubicBezTo>
                    <a:cubicBezTo>
                      <a:pt x="259292" y="73953"/>
                      <a:pt x="259292" y="73953"/>
                      <a:pt x="256646" y="72634"/>
                    </a:cubicBezTo>
                    <a:cubicBezTo>
                      <a:pt x="255323" y="72634"/>
                      <a:pt x="255323" y="71315"/>
                      <a:pt x="255323" y="71315"/>
                    </a:cubicBezTo>
                    <a:cubicBezTo>
                      <a:pt x="254000" y="69996"/>
                      <a:pt x="254000" y="69996"/>
                      <a:pt x="254000" y="69996"/>
                    </a:cubicBezTo>
                    <a:cubicBezTo>
                      <a:pt x="252677" y="68677"/>
                      <a:pt x="252677" y="68677"/>
                      <a:pt x="252677" y="68677"/>
                    </a:cubicBezTo>
                    <a:cubicBezTo>
                      <a:pt x="252677" y="67359"/>
                      <a:pt x="252677" y="67359"/>
                      <a:pt x="252677" y="67359"/>
                    </a:cubicBezTo>
                    <a:cubicBezTo>
                      <a:pt x="251355" y="67359"/>
                      <a:pt x="251355" y="67359"/>
                      <a:pt x="251355" y="67359"/>
                    </a:cubicBezTo>
                    <a:cubicBezTo>
                      <a:pt x="251355" y="66040"/>
                      <a:pt x="251355" y="66040"/>
                      <a:pt x="251355" y="66040"/>
                    </a:cubicBezTo>
                    <a:cubicBezTo>
                      <a:pt x="250032" y="66040"/>
                      <a:pt x="250032" y="67359"/>
                      <a:pt x="248709" y="68677"/>
                    </a:cubicBezTo>
                    <a:cubicBezTo>
                      <a:pt x="248709" y="69996"/>
                      <a:pt x="250032" y="71315"/>
                      <a:pt x="256646" y="76591"/>
                    </a:cubicBezTo>
                    <a:cubicBezTo>
                      <a:pt x="256646" y="77909"/>
                      <a:pt x="256646" y="80547"/>
                      <a:pt x="256646" y="81866"/>
                    </a:cubicBezTo>
                    <a:cubicBezTo>
                      <a:pt x="257969" y="83185"/>
                      <a:pt x="259292" y="83185"/>
                      <a:pt x="259292" y="84504"/>
                    </a:cubicBezTo>
                    <a:cubicBezTo>
                      <a:pt x="259292" y="85822"/>
                      <a:pt x="259292" y="85822"/>
                      <a:pt x="259292" y="85822"/>
                    </a:cubicBezTo>
                    <a:cubicBezTo>
                      <a:pt x="261938" y="85822"/>
                      <a:pt x="261938" y="85822"/>
                      <a:pt x="268553" y="96373"/>
                    </a:cubicBezTo>
                    <a:cubicBezTo>
                      <a:pt x="268553" y="97692"/>
                      <a:pt x="267230" y="97692"/>
                      <a:pt x="255323" y="99011"/>
                    </a:cubicBezTo>
                    <a:cubicBezTo>
                      <a:pt x="256646" y="102967"/>
                      <a:pt x="259292" y="106924"/>
                      <a:pt x="261938" y="112200"/>
                    </a:cubicBezTo>
                    <a:cubicBezTo>
                      <a:pt x="260615" y="112200"/>
                      <a:pt x="260615" y="112200"/>
                      <a:pt x="260615" y="112200"/>
                    </a:cubicBezTo>
                    <a:cubicBezTo>
                      <a:pt x="260615" y="113519"/>
                      <a:pt x="260615" y="113519"/>
                      <a:pt x="260615" y="113519"/>
                    </a:cubicBezTo>
                    <a:cubicBezTo>
                      <a:pt x="261938" y="114838"/>
                      <a:pt x="261938" y="114838"/>
                      <a:pt x="261938" y="114838"/>
                    </a:cubicBezTo>
                    <a:cubicBezTo>
                      <a:pt x="261938" y="116156"/>
                      <a:pt x="261938" y="116156"/>
                      <a:pt x="261938" y="116156"/>
                    </a:cubicBezTo>
                    <a:cubicBezTo>
                      <a:pt x="261938" y="117475"/>
                      <a:pt x="261938" y="117475"/>
                      <a:pt x="261938" y="117475"/>
                    </a:cubicBezTo>
                    <a:cubicBezTo>
                      <a:pt x="272521" y="113519"/>
                      <a:pt x="273844" y="113519"/>
                      <a:pt x="279136" y="110881"/>
                    </a:cubicBezTo>
                    <a:cubicBezTo>
                      <a:pt x="277813" y="108243"/>
                      <a:pt x="276490" y="106924"/>
                      <a:pt x="275167" y="104286"/>
                    </a:cubicBezTo>
                    <a:cubicBezTo>
                      <a:pt x="279136" y="100330"/>
                      <a:pt x="277813" y="95054"/>
                      <a:pt x="280459" y="91098"/>
                    </a:cubicBezTo>
                    <a:cubicBezTo>
                      <a:pt x="281782" y="91098"/>
                      <a:pt x="283105" y="89779"/>
                      <a:pt x="284428" y="89779"/>
                    </a:cubicBezTo>
                    <a:cubicBezTo>
                      <a:pt x="288397" y="93736"/>
                      <a:pt x="290381" y="96044"/>
                      <a:pt x="292034" y="97033"/>
                    </a:cubicBezTo>
                    <a:lnTo>
                      <a:pt x="296839" y="96469"/>
                    </a:lnTo>
                    <a:lnTo>
                      <a:pt x="300303" y="101649"/>
                    </a:lnTo>
                    <a:cubicBezTo>
                      <a:pt x="298980" y="99011"/>
                      <a:pt x="298980" y="99011"/>
                      <a:pt x="297657" y="96373"/>
                    </a:cubicBezTo>
                    <a:lnTo>
                      <a:pt x="296839" y="96469"/>
                    </a:lnTo>
                    <a:lnTo>
                      <a:pt x="292365" y="89779"/>
                    </a:lnTo>
                    <a:cubicBezTo>
                      <a:pt x="292365" y="89779"/>
                      <a:pt x="292365" y="91098"/>
                      <a:pt x="292365" y="91098"/>
                    </a:cubicBezTo>
                    <a:cubicBezTo>
                      <a:pt x="291042" y="91098"/>
                      <a:pt x="291042" y="91098"/>
                      <a:pt x="288396" y="88460"/>
                    </a:cubicBezTo>
                    <a:cubicBezTo>
                      <a:pt x="288396" y="88460"/>
                      <a:pt x="288396" y="87141"/>
                      <a:pt x="289719" y="87141"/>
                    </a:cubicBezTo>
                    <a:cubicBezTo>
                      <a:pt x="292365" y="87141"/>
                      <a:pt x="292365" y="87141"/>
                      <a:pt x="308240" y="100330"/>
                    </a:cubicBezTo>
                    <a:cubicBezTo>
                      <a:pt x="309563" y="99011"/>
                      <a:pt x="308240" y="97692"/>
                      <a:pt x="308240" y="97692"/>
                    </a:cubicBezTo>
                    <a:cubicBezTo>
                      <a:pt x="308240" y="96373"/>
                      <a:pt x="308240" y="96373"/>
                      <a:pt x="308240" y="96373"/>
                    </a:cubicBezTo>
                    <a:cubicBezTo>
                      <a:pt x="306917" y="93736"/>
                      <a:pt x="304272" y="91098"/>
                      <a:pt x="302949" y="88460"/>
                    </a:cubicBezTo>
                    <a:cubicBezTo>
                      <a:pt x="296334" y="76591"/>
                      <a:pt x="288066" y="66040"/>
                      <a:pt x="278474" y="56808"/>
                    </a:cubicBezTo>
                    <a:lnTo>
                      <a:pt x="267977" y="49120"/>
                    </a:lnTo>
                    <a:lnTo>
                      <a:pt x="267230" y="47576"/>
                    </a:lnTo>
                    <a:lnTo>
                      <a:pt x="266420" y="47979"/>
                    </a:lnTo>
                    <a:lnTo>
                      <a:pt x="246062" y="33069"/>
                    </a:lnTo>
                    <a:cubicBezTo>
                      <a:pt x="244739" y="33069"/>
                      <a:pt x="243416" y="31750"/>
                      <a:pt x="242094" y="31750"/>
                    </a:cubicBezTo>
                    <a:close/>
                    <a:moveTo>
                      <a:pt x="173336" y="26988"/>
                    </a:moveTo>
                    <a:cubicBezTo>
                      <a:pt x="173336" y="26988"/>
                      <a:pt x="173336" y="26988"/>
                      <a:pt x="172046" y="28287"/>
                    </a:cubicBezTo>
                    <a:cubicBezTo>
                      <a:pt x="170756" y="26988"/>
                      <a:pt x="169466" y="28287"/>
                      <a:pt x="166887" y="28287"/>
                    </a:cubicBezTo>
                    <a:cubicBezTo>
                      <a:pt x="164307" y="28287"/>
                      <a:pt x="164307" y="28287"/>
                      <a:pt x="163017" y="28287"/>
                    </a:cubicBezTo>
                    <a:cubicBezTo>
                      <a:pt x="163017" y="30884"/>
                      <a:pt x="164307" y="30884"/>
                      <a:pt x="165597" y="33482"/>
                    </a:cubicBezTo>
                    <a:cubicBezTo>
                      <a:pt x="159147" y="38678"/>
                      <a:pt x="157857" y="39977"/>
                      <a:pt x="153988" y="39977"/>
                    </a:cubicBezTo>
                    <a:cubicBezTo>
                      <a:pt x="153988" y="39977"/>
                      <a:pt x="155278" y="39977"/>
                      <a:pt x="156568" y="41276"/>
                    </a:cubicBezTo>
                    <a:cubicBezTo>
                      <a:pt x="161727" y="38678"/>
                      <a:pt x="163017" y="38678"/>
                      <a:pt x="164307" y="37379"/>
                    </a:cubicBezTo>
                    <a:cubicBezTo>
                      <a:pt x="164307" y="37379"/>
                      <a:pt x="165597" y="37379"/>
                      <a:pt x="166887" y="38678"/>
                    </a:cubicBezTo>
                    <a:cubicBezTo>
                      <a:pt x="166887" y="37379"/>
                      <a:pt x="168176" y="36080"/>
                      <a:pt x="169466" y="34781"/>
                    </a:cubicBezTo>
                    <a:cubicBezTo>
                      <a:pt x="172046" y="34781"/>
                      <a:pt x="173336" y="33482"/>
                      <a:pt x="174626" y="29586"/>
                    </a:cubicBezTo>
                    <a:cubicBezTo>
                      <a:pt x="174626" y="28287"/>
                      <a:pt x="173336" y="26988"/>
                      <a:pt x="173336" y="26988"/>
                    </a:cubicBezTo>
                    <a:close/>
                    <a:moveTo>
                      <a:pt x="147638" y="26988"/>
                    </a:moveTo>
                    <a:cubicBezTo>
                      <a:pt x="141023" y="31751"/>
                      <a:pt x="141023" y="31751"/>
                      <a:pt x="139700" y="31751"/>
                    </a:cubicBezTo>
                    <a:cubicBezTo>
                      <a:pt x="143669" y="31751"/>
                      <a:pt x="143669" y="31751"/>
                      <a:pt x="144992" y="30163"/>
                    </a:cubicBezTo>
                    <a:cubicBezTo>
                      <a:pt x="143669" y="31751"/>
                      <a:pt x="143669" y="31751"/>
                      <a:pt x="144992" y="31751"/>
                    </a:cubicBezTo>
                    <a:cubicBezTo>
                      <a:pt x="144992" y="31751"/>
                      <a:pt x="144992" y="31751"/>
                      <a:pt x="146315" y="30163"/>
                    </a:cubicBezTo>
                    <a:cubicBezTo>
                      <a:pt x="147638" y="30163"/>
                      <a:pt x="147638" y="30163"/>
                      <a:pt x="147638" y="26988"/>
                    </a:cubicBezTo>
                    <a:close/>
                    <a:moveTo>
                      <a:pt x="195455" y="23813"/>
                    </a:moveTo>
                    <a:cubicBezTo>
                      <a:pt x="195455" y="25136"/>
                      <a:pt x="194108" y="25136"/>
                      <a:pt x="194108" y="25136"/>
                    </a:cubicBezTo>
                    <a:cubicBezTo>
                      <a:pt x="192761" y="25136"/>
                      <a:pt x="192761" y="25136"/>
                      <a:pt x="192761" y="25136"/>
                    </a:cubicBezTo>
                    <a:cubicBezTo>
                      <a:pt x="192761" y="25136"/>
                      <a:pt x="191414" y="25136"/>
                      <a:pt x="191414" y="25136"/>
                    </a:cubicBezTo>
                    <a:cubicBezTo>
                      <a:pt x="190067" y="26459"/>
                      <a:pt x="190067" y="27782"/>
                      <a:pt x="190067" y="29104"/>
                    </a:cubicBezTo>
                    <a:cubicBezTo>
                      <a:pt x="190067" y="29104"/>
                      <a:pt x="188720" y="27782"/>
                      <a:pt x="187373" y="27782"/>
                    </a:cubicBezTo>
                    <a:cubicBezTo>
                      <a:pt x="186026" y="27782"/>
                      <a:pt x="184679" y="27782"/>
                      <a:pt x="184679" y="27782"/>
                    </a:cubicBezTo>
                    <a:cubicBezTo>
                      <a:pt x="183332" y="27782"/>
                      <a:pt x="181985" y="26459"/>
                      <a:pt x="179292" y="26459"/>
                    </a:cubicBezTo>
                    <a:cubicBezTo>
                      <a:pt x="179292" y="26459"/>
                      <a:pt x="179292" y="29104"/>
                      <a:pt x="179292" y="29104"/>
                    </a:cubicBezTo>
                    <a:cubicBezTo>
                      <a:pt x="179292" y="29104"/>
                      <a:pt x="177945" y="29104"/>
                      <a:pt x="176598" y="27782"/>
                    </a:cubicBezTo>
                    <a:cubicBezTo>
                      <a:pt x="175251" y="31750"/>
                      <a:pt x="172557" y="33073"/>
                      <a:pt x="169863" y="37042"/>
                    </a:cubicBezTo>
                    <a:cubicBezTo>
                      <a:pt x="171210" y="37042"/>
                      <a:pt x="173904" y="38365"/>
                      <a:pt x="173904" y="38365"/>
                    </a:cubicBezTo>
                    <a:cubicBezTo>
                      <a:pt x="176598" y="39688"/>
                      <a:pt x="177945" y="43657"/>
                      <a:pt x="179292" y="44979"/>
                    </a:cubicBezTo>
                    <a:cubicBezTo>
                      <a:pt x="179292" y="46302"/>
                      <a:pt x="179292" y="47625"/>
                      <a:pt x="179292" y="48948"/>
                    </a:cubicBezTo>
                    <a:cubicBezTo>
                      <a:pt x="180639" y="50271"/>
                      <a:pt x="180639" y="51594"/>
                      <a:pt x="181985" y="52917"/>
                    </a:cubicBezTo>
                    <a:cubicBezTo>
                      <a:pt x="180639" y="55563"/>
                      <a:pt x="179292" y="56886"/>
                      <a:pt x="179292" y="59532"/>
                    </a:cubicBezTo>
                    <a:cubicBezTo>
                      <a:pt x="177945" y="60854"/>
                      <a:pt x="177945" y="60854"/>
                      <a:pt x="177945" y="60854"/>
                    </a:cubicBezTo>
                    <a:cubicBezTo>
                      <a:pt x="177945" y="63500"/>
                      <a:pt x="180639" y="64823"/>
                      <a:pt x="180639" y="68792"/>
                    </a:cubicBezTo>
                    <a:cubicBezTo>
                      <a:pt x="183332" y="68792"/>
                      <a:pt x="184679" y="71438"/>
                      <a:pt x="187373" y="71438"/>
                    </a:cubicBezTo>
                    <a:cubicBezTo>
                      <a:pt x="190067" y="71438"/>
                      <a:pt x="190067" y="70115"/>
                      <a:pt x="188720" y="67469"/>
                    </a:cubicBezTo>
                    <a:cubicBezTo>
                      <a:pt x="192761" y="67469"/>
                      <a:pt x="204884" y="60854"/>
                      <a:pt x="214313" y="50271"/>
                    </a:cubicBezTo>
                    <a:cubicBezTo>
                      <a:pt x="212966" y="50271"/>
                      <a:pt x="208925" y="47625"/>
                      <a:pt x="208925" y="47625"/>
                    </a:cubicBezTo>
                    <a:cubicBezTo>
                      <a:pt x="208925" y="46302"/>
                      <a:pt x="210272" y="46302"/>
                      <a:pt x="214313" y="46302"/>
                    </a:cubicBezTo>
                    <a:cubicBezTo>
                      <a:pt x="212966" y="44979"/>
                      <a:pt x="211619" y="42334"/>
                      <a:pt x="210272" y="41011"/>
                    </a:cubicBezTo>
                    <a:cubicBezTo>
                      <a:pt x="211619" y="41011"/>
                      <a:pt x="211619" y="41011"/>
                      <a:pt x="214313" y="42334"/>
                    </a:cubicBezTo>
                    <a:cubicBezTo>
                      <a:pt x="212966" y="41011"/>
                      <a:pt x="212966" y="39688"/>
                      <a:pt x="212966" y="38365"/>
                    </a:cubicBezTo>
                    <a:cubicBezTo>
                      <a:pt x="206231" y="33073"/>
                      <a:pt x="204884" y="26459"/>
                      <a:pt x="204884" y="26459"/>
                    </a:cubicBezTo>
                    <a:cubicBezTo>
                      <a:pt x="202190" y="29104"/>
                      <a:pt x="200843" y="29104"/>
                      <a:pt x="199496" y="27782"/>
                    </a:cubicBezTo>
                    <a:cubicBezTo>
                      <a:pt x="199496" y="27782"/>
                      <a:pt x="198149" y="26459"/>
                      <a:pt x="198149" y="26459"/>
                    </a:cubicBezTo>
                    <a:cubicBezTo>
                      <a:pt x="198149" y="26459"/>
                      <a:pt x="199496" y="26459"/>
                      <a:pt x="200843" y="25136"/>
                    </a:cubicBezTo>
                    <a:cubicBezTo>
                      <a:pt x="196802" y="23813"/>
                      <a:pt x="196802" y="23813"/>
                      <a:pt x="196802" y="23813"/>
                    </a:cubicBezTo>
                    <a:cubicBezTo>
                      <a:pt x="195455" y="23813"/>
                      <a:pt x="195455" y="23813"/>
                      <a:pt x="195455" y="23813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339"/>
                      <a:pt x="338138" y="168275"/>
                    </a:cubicBezTo>
                    <a:cubicBezTo>
                      <a:pt x="338138" y="261211"/>
                      <a:pt x="262443" y="336550"/>
                      <a:pt x="169069" y="336550"/>
                    </a:cubicBezTo>
                    <a:cubicBezTo>
                      <a:pt x="75695" y="336550"/>
                      <a:pt x="0" y="261211"/>
                      <a:pt x="0" y="168275"/>
                    </a:cubicBezTo>
                    <a:cubicBezTo>
                      <a:pt x="0" y="75339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rgbClr val="1D4BA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557791" y="4844828"/>
              <a:ext cx="2246768" cy="1431010"/>
              <a:chOff x="5969921" y="4384209"/>
              <a:chExt cx="2246768" cy="14310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5969921" y="4947289"/>
                <a:ext cx="224676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点击输入简要文字内容，文字内容需概括精炼，不用多余的文字修饰。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076950" y="4384209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8904284" y="3822251"/>
            <a:ext cx="2246768" cy="2377387"/>
            <a:chOff x="8904284" y="3898451"/>
            <a:chExt cx="2246768" cy="2377387"/>
          </a:xfrm>
        </p:grpSpPr>
        <p:grpSp>
          <p:nvGrpSpPr>
            <p:cNvPr id="32" name="组合 31"/>
            <p:cNvGrpSpPr/>
            <p:nvPr/>
          </p:nvGrpSpPr>
          <p:grpSpPr>
            <a:xfrm>
              <a:off x="9661070" y="3898451"/>
              <a:ext cx="733197" cy="733197"/>
              <a:chOff x="911063" y="1701800"/>
              <a:chExt cx="908182" cy="90818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911063" y="1701800"/>
                <a:ext cx="908182" cy="908182"/>
              </a:xfrm>
              <a:prstGeom prst="ellipse">
                <a:avLst/>
              </a:prstGeom>
              <a:no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statistics-on-laptop_82095"/>
              <p:cNvSpPr>
                <a:spLocks noChangeAspect="1"/>
              </p:cNvSpPr>
              <p:nvPr/>
            </p:nvSpPr>
            <p:spPr bwMode="auto">
              <a:xfrm>
                <a:off x="1108970" y="1965858"/>
                <a:ext cx="512367" cy="380065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rgbClr val="1D4BA1"/>
              </a:solidFill>
              <a:ln>
                <a:noFill/>
              </a:ln>
            </p:spPr>
          </p:sp>
        </p:grpSp>
        <p:grpSp>
          <p:nvGrpSpPr>
            <p:cNvPr id="33" name="组合 32"/>
            <p:cNvGrpSpPr/>
            <p:nvPr/>
          </p:nvGrpSpPr>
          <p:grpSpPr>
            <a:xfrm>
              <a:off x="8904284" y="4844828"/>
              <a:ext cx="2246768" cy="1431010"/>
              <a:chOff x="5969921" y="4384209"/>
              <a:chExt cx="2246768" cy="14310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969921" y="4947289"/>
                <a:ext cx="2246768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点击输入简要文字内容，文字内容需概括精炼，不用多余的文字修饰。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076950" y="4384209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1D4BA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标题内容</a:t>
                </a:r>
              </a:p>
            </p:txBody>
          </p:sp>
        </p:grpSp>
      </p:grpSp>
      <p:sp>
        <p:nvSpPr>
          <p:cNvPr id="38" name="箭头: V 形 21">
            <a:extLst>
              <a:ext uri="{FF2B5EF4-FFF2-40B4-BE49-F238E27FC236}">
                <a16:creationId xmlns:a16="http://schemas.microsoft.com/office/drawing/2014/main" id="{00818541-9B35-4822-8772-8D2DCCE4365F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箭头: V 形 22">
            <a:extLst>
              <a:ext uri="{FF2B5EF4-FFF2-40B4-BE49-F238E27FC236}">
                <a16:creationId xmlns:a16="http://schemas.microsoft.com/office/drawing/2014/main" id="{41279DF9-F2D0-495D-8A36-90B87DDBB06B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21085E6-4A90-4CC0-BAA0-BF6E65F58C77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EE47F80E-91AC-4EB4-8D9B-929169DD1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7AC519E0-11F8-45F3-8AF6-250AF0B80545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三、标题内容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569831C7-5BC4-4DEE-BB6B-7E4862474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2" y="1535803"/>
            <a:ext cx="3101987" cy="45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063339" y="1685117"/>
            <a:ext cx="4065322" cy="4065322"/>
            <a:chOff x="4063339" y="1756702"/>
            <a:chExt cx="4065322" cy="4065322"/>
          </a:xfrm>
        </p:grpSpPr>
        <p:sp>
          <p:nvSpPr>
            <p:cNvPr id="11" name="箭头: 十字 26"/>
            <p:cNvSpPr/>
            <p:nvPr/>
          </p:nvSpPr>
          <p:spPr>
            <a:xfrm>
              <a:off x="4063339" y="1756702"/>
              <a:ext cx="4065322" cy="4065322"/>
            </a:xfrm>
            <a:prstGeom prst="quadArrow">
              <a:avLst>
                <a:gd name="adj1" fmla="val 937"/>
                <a:gd name="adj2" fmla="val 1969"/>
                <a:gd name="adj3" fmla="val 5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2" name="任意多边形: 形状 27"/>
            <p:cNvSpPr/>
            <p:nvPr/>
          </p:nvSpPr>
          <p:spPr>
            <a:xfrm>
              <a:off x="4472637" y="2166000"/>
              <a:ext cx="1336026" cy="1336024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: 形状 28"/>
            <p:cNvSpPr/>
            <p:nvPr/>
          </p:nvSpPr>
          <p:spPr>
            <a:xfrm>
              <a:off x="6383337" y="2166000"/>
              <a:ext cx="1336026" cy="133602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4" name="任意多边形: 形状 29"/>
            <p:cNvSpPr/>
            <p:nvPr/>
          </p:nvSpPr>
          <p:spPr>
            <a:xfrm>
              <a:off x="4472637" y="4076701"/>
              <a:ext cx="1336026" cy="133602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: 形状 30"/>
            <p:cNvSpPr/>
            <p:nvPr/>
          </p:nvSpPr>
          <p:spPr>
            <a:xfrm>
              <a:off x="6383337" y="4076701"/>
              <a:ext cx="1336026" cy="1336024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: 形状 31"/>
            <p:cNvSpPr/>
            <p:nvPr/>
          </p:nvSpPr>
          <p:spPr>
            <a:xfrm>
              <a:off x="4879157" y="4422776"/>
              <a:ext cx="522980" cy="4963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任意多边形: 形状 32"/>
            <p:cNvSpPr/>
            <p:nvPr/>
          </p:nvSpPr>
          <p:spPr>
            <a:xfrm>
              <a:off x="4879157" y="2604908"/>
              <a:ext cx="522980" cy="4582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任意多边形: 形状 33"/>
            <p:cNvSpPr/>
            <p:nvPr/>
          </p:nvSpPr>
          <p:spPr>
            <a:xfrm>
              <a:off x="6839486" y="2559968"/>
              <a:ext cx="522983" cy="5154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647" y="48605"/>
                  </a:moveTo>
                  <a:lnTo>
                    <a:pt x="105647" y="48605"/>
                  </a:lnTo>
                  <a:cubicBezTo>
                    <a:pt x="104252" y="50016"/>
                    <a:pt x="104252" y="58487"/>
                    <a:pt x="114219" y="64134"/>
                  </a:cubicBezTo>
                  <a:cubicBezTo>
                    <a:pt x="114219" y="64134"/>
                    <a:pt x="100066" y="66957"/>
                    <a:pt x="90299" y="54252"/>
                  </a:cubicBezTo>
                  <a:cubicBezTo>
                    <a:pt x="87308" y="54252"/>
                    <a:pt x="84518" y="55663"/>
                    <a:pt x="81727" y="55663"/>
                  </a:cubicBezTo>
                  <a:cubicBezTo>
                    <a:pt x="60598" y="55663"/>
                    <a:pt x="47840" y="42756"/>
                    <a:pt x="47840" y="27226"/>
                  </a:cubicBezTo>
                  <a:cubicBezTo>
                    <a:pt x="47840" y="12907"/>
                    <a:pt x="60598" y="0"/>
                    <a:pt x="81727" y="0"/>
                  </a:cubicBezTo>
                  <a:cubicBezTo>
                    <a:pt x="102857" y="0"/>
                    <a:pt x="119800" y="12907"/>
                    <a:pt x="119800" y="27226"/>
                  </a:cubicBezTo>
                  <a:cubicBezTo>
                    <a:pt x="119800" y="35697"/>
                    <a:pt x="114219" y="44168"/>
                    <a:pt x="105647" y="48605"/>
                  </a:cubicBezTo>
                  <a:close/>
                  <a:moveTo>
                    <a:pt x="40863" y="30050"/>
                  </a:moveTo>
                  <a:lnTo>
                    <a:pt x="40863" y="30050"/>
                  </a:lnTo>
                  <a:cubicBezTo>
                    <a:pt x="42259" y="46991"/>
                    <a:pt x="56411" y="61310"/>
                    <a:pt x="78936" y="62722"/>
                  </a:cubicBezTo>
                  <a:cubicBezTo>
                    <a:pt x="81727" y="62722"/>
                    <a:pt x="84518" y="62722"/>
                    <a:pt x="87308" y="61310"/>
                  </a:cubicBezTo>
                  <a:lnTo>
                    <a:pt x="87308" y="61310"/>
                  </a:lnTo>
                  <a:lnTo>
                    <a:pt x="87308" y="61310"/>
                  </a:lnTo>
                  <a:cubicBezTo>
                    <a:pt x="94485" y="68369"/>
                    <a:pt x="102857" y="69983"/>
                    <a:pt x="107043" y="69983"/>
                  </a:cubicBezTo>
                  <a:cubicBezTo>
                    <a:pt x="102857" y="88537"/>
                    <a:pt x="84518" y="102655"/>
                    <a:pt x="56411" y="102655"/>
                  </a:cubicBezTo>
                  <a:cubicBezTo>
                    <a:pt x="53621" y="102655"/>
                    <a:pt x="49435" y="101243"/>
                    <a:pt x="45049" y="99831"/>
                  </a:cubicBezTo>
                  <a:cubicBezTo>
                    <a:pt x="31096" y="119798"/>
                    <a:pt x="7176" y="115563"/>
                    <a:pt x="7176" y="115563"/>
                  </a:cubicBezTo>
                  <a:cubicBezTo>
                    <a:pt x="23920" y="108302"/>
                    <a:pt x="23920" y="94184"/>
                    <a:pt x="19734" y="92773"/>
                  </a:cubicBezTo>
                  <a:cubicBezTo>
                    <a:pt x="7176" y="85512"/>
                    <a:pt x="0" y="72806"/>
                    <a:pt x="0" y="59899"/>
                  </a:cubicBezTo>
                  <a:cubicBezTo>
                    <a:pt x="0" y="39932"/>
                    <a:pt x="18338" y="22789"/>
                    <a:pt x="43654" y="18554"/>
                  </a:cubicBezTo>
                  <a:cubicBezTo>
                    <a:pt x="42259" y="22789"/>
                    <a:pt x="40863" y="25815"/>
                    <a:pt x="40863" y="300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任意多边形: 形状 36"/>
            <p:cNvSpPr/>
            <p:nvPr/>
          </p:nvSpPr>
          <p:spPr>
            <a:xfrm>
              <a:off x="6839485" y="4455074"/>
              <a:ext cx="423729" cy="5192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28661" y="2222911"/>
            <a:ext cx="3034639" cy="1201504"/>
            <a:chOff x="874712" y="3344238"/>
            <a:chExt cx="3034639" cy="120150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034639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2" y="3344238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128661" y="4127776"/>
            <a:ext cx="3034639" cy="1201504"/>
            <a:chOff x="874712" y="3344238"/>
            <a:chExt cx="3034639" cy="120150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034639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2" y="3344238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87161" y="2222911"/>
            <a:ext cx="3034639" cy="1201504"/>
            <a:chOff x="874712" y="3344238"/>
            <a:chExt cx="3034639" cy="1201504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034639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1667377" y="3344238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87161" y="4127776"/>
            <a:ext cx="3034639" cy="1201504"/>
            <a:chOff x="874712" y="3344238"/>
            <a:chExt cx="3034639" cy="120150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034639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1667377" y="3344238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sp>
        <p:nvSpPr>
          <p:cNvPr id="32" name="箭头: V 形 21">
            <a:extLst>
              <a:ext uri="{FF2B5EF4-FFF2-40B4-BE49-F238E27FC236}">
                <a16:creationId xmlns:a16="http://schemas.microsoft.com/office/drawing/2014/main" id="{6FAD698B-0B2A-4E08-A56D-FD37D82E3E8D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箭头: V 形 22">
            <a:extLst>
              <a:ext uri="{FF2B5EF4-FFF2-40B4-BE49-F238E27FC236}">
                <a16:creationId xmlns:a16="http://schemas.microsoft.com/office/drawing/2014/main" id="{FAE91C5E-2EC3-4E72-9BB4-F8F29EE0CAF7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212DC30-DF7B-4B01-B3E3-4C098F26C045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:a16="http://schemas.microsoft.com/office/drawing/2014/main" id="{18C1718A-820B-4E05-8E84-D0665CF59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6BEC33F2-7D2C-4AC4-A522-C751E0688ABB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223458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>
            <a:extLst>
              <a:ext uri="{FF2B5EF4-FFF2-40B4-BE49-F238E27FC236}">
                <a16:creationId xmlns:a16="http://schemas.microsoft.com/office/drawing/2014/main" id="{C3A0DF73-5BFF-4A33-8D31-88F6DC023B65}"/>
              </a:ext>
            </a:extLst>
          </p:cNvPr>
          <p:cNvSpPr>
            <a:spLocks/>
          </p:cNvSpPr>
          <p:nvPr/>
        </p:nvSpPr>
        <p:spPr bwMode="auto">
          <a:xfrm flipV="1">
            <a:off x="11913048" y="-1"/>
            <a:ext cx="278952" cy="278952"/>
          </a:xfrm>
          <a:custGeom>
            <a:avLst/>
            <a:gdLst>
              <a:gd name="T0" fmla="*/ 43 w 43"/>
              <a:gd name="T1" fmla="*/ 0 h 43"/>
              <a:gd name="T2" fmla="*/ 0 w 43"/>
              <a:gd name="T3" fmla="*/ 43 h 43"/>
              <a:gd name="T4" fmla="*/ 43 w 43"/>
              <a:gd name="T5" fmla="*/ 43 h 43"/>
              <a:gd name="T6" fmla="*/ 43 w 43"/>
              <a:gd name="T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3">
                <a:moveTo>
                  <a:pt x="43" y="0"/>
                </a:moveTo>
                <a:lnTo>
                  <a:pt x="0" y="43"/>
                </a:lnTo>
                <a:lnTo>
                  <a:pt x="43" y="43"/>
                </a:lnTo>
                <a:lnTo>
                  <a:pt x="43" y="0"/>
                </a:lnTo>
                <a:close/>
              </a:path>
            </a:pathLst>
          </a:custGeom>
          <a:solidFill>
            <a:srgbClr val="1222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1A198B71-AEE6-443D-A99B-006040784AAB}"/>
              </a:ext>
            </a:extLst>
          </p:cNvPr>
          <p:cNvSpPr>
            <a:spLocks/>
          </p:cNvSpPr>
          <p:nvPr/>
        </p:nvSpPr>
        <p:spPr bwMode="auto">
          <a:xfrm flipV="1">
            <a:off x="9480341" y="-1"/>
            <a:ext cx="2711655" cy="2731118"/>
          </a:xfrm>
          <a:custGeom>
            <a:avLst/>
            <a:gdLst>
              <a:gd name="T0" fmla="*/ 418 w 418"/>
              <a:gd name="T1" fmla="*/ 0 h 421"/>
              <a:gd name="T2" fmla="*/ 0 w 418"/>
              <a:gd name="T3" fmla="*/ 421 h 421"/>
              <a:gd name="T4" fmla="*/ 418 w 418"/>
              <a:gd name="T5" fmla="*/ 421 h 421"/>
              <a:gd name="T6" fmla="*/ 418 w 418"/>
              <a:gd name="T7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421">
                <a:moveTo>
                  <a:pt x="418" y="0"/>
                </a:moveTo>
                <a:lnTo>
                  <a:pt x="0" y="421"/>
                </a:lnTo>
                <a:lnTo>
                  <a:pt x="418" y="421"/>
                </a:lnTo>
                <a:lnTo>
                  <a:pt x="418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BED04C33-EA4D-4012-8AF7-4118AC85FE25}"/>
              </a:ext>
            </a:extLst>
          </p:cNvPr>
          <p:cNvSpPr>
            <a:spLocks/>
          </p:cNvSpPr>
          <p:nvPr/>
        </p:nvSpPr>
        <p:spPr bwMode="auto">
          <a:xfrm flipV="1">
            <a:off x="8299669" y="3"/>
            <a:ext cx="3892327" cy="3905301"/>
          </a:xfrm>
          <a:custGeom>
            <a:avLst/>
            <a:gdLst>
              <a:gd name="T0" fmla="*/ 600 w 600"/>
              <a:gd name="T1" fmla="*/ 0 h 602"/>
              <a:gd name="T2" fmla="*/ 0 w 600"/>
              <a:gd name="T3" fmla="*/ 602 h 602"/>
              <a:gd name="T4" fmla="*/ 469 w 600"/>
              <a:gd name="T5" fmla="*/ 602 h 602"/>
              <a:gd name="T6" fmla="*/ 600 w 600"/>
              <a:gd name="T7" fmla="*/ 471 h 602"/>
              <a:gd name="T8" fmla="*/ 600 w 600"/>
              <a:gd name="T9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602">
                <a:moveTo>
                  <a:pt x="600" y="0"/>
                </a:moveTo>
                <a:lnTo>
                  <a:pt x="0" y="602"/>
                </a:lnTo>
                <a:lnTo>
                  <a:pt x="469" y="602"/>
                </a:lnTo>
                <a:lnTo>
                  <a:pt x="600" y="471"/>
                </a:lnTo>
                <a:lnTo>
                  <a:pt x="60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58158B17-3E62-4BC7-8E1F-F44480CBD6EE}"/>
              </a:ext>
            </a:extLst>
          </p:cNvPr>
          <p:cNvSpPr>
            <a:spLocks/>
          </p:cNvSpPr>
          <p:nvPr/>
        </p:nvSpPr>
        <p:spPr bwMode="auto">
          <a:xfrm flipV="1">
            <a:off x="6340531" y="-1"/>
            <a:ext cx="5851465" cy="5883902"/>
          </a:xfrm>
          <a:custGeom>
            <a:avLst/>
            <a:gdLst>
              <a:gd name="T0" fmla="*/ 902 w 902"/>
              <a:gd name="T1" fmla="*/ 0 h 907"/>
              <a:gd name="T2" fmla="*/ 0 w 902"/>
              <a:gd name="T3" fmla="*/ 907 h 907"/>
              <a:gd name="T4" fmla="*/ 603 w 902"/>
              <a:gd name="T5" fmla="*/ 907 h 907"/>
              <a:gd name="T6" fmla="*/ 902 w 902"/>
              <a:gd name="T7" fmla="*/ 607 h 907"/>
              <a:gd name="T8" fmla="*/ 902 w 902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2" h="907">
                <a:moveTo>
                  <a:pt x="902" y="0"/>
                </a:moveTo>
                <a:lnTo>
                  <a:pt x="0" y="907"/>
                </a:lnTo>
                <a:lnTo>
                  <a:pt x="603" y="907"/>
                </a:lnTo>
                <a:lnTo>
                  <a:pt x="902" y="607"/>
                </a:lnTo>
                <a:lnTo>
                  <a:pt x="902" y="0"/>
                </a:lnTo>
                <a:close/>
              </a:path>
            </a:pathLst>
          </a:custGeom>
          <a:solidFill>
            <a:srgbClr val="01B9B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F917BC11-E5A9-45F8-B609-3B1FF923ECC5}"/>
              </a:ext>
            </a:extLst>
          </p:cNvPr>
          <p:cNvSpPr>
            <a:spLocks/>
          </p:cNvSpPr>
          <p:nvPr/>
        </p:nvSpPr>
        <p:spPr bwMode="auto">
          <a:xfrm flipV="1">
            <a:off x="4206240" y="3"/>
            <a:ext cx="7985760" cy="6850495"/>
          </a:xfrm>
          <a:custGeom>
            <a:avLst/>
            <a:gdLst>
              <a:gd name="T0" fmla="*/ 1231 w 1231"/>
              <a:gd name="T1" fmla="*/ 0 h 1056"/>
              <a:gd name="T2" fmla="*/ 1053 w 1231"/>
              <a:gd name="T3" fmla="*/ 0 h 1056"/>
              <a:gd name="T4" fmla="*/ 0 w 1231"/>
              <a:gd name="T5" fmla="*/ 1056 h 1056"/>
              <a:gd name="T6" fmla="*/ 624 w 1231"/>
              <a:gd name="T7" fmla="*/ 1056 h 1056"/>
              <a:gd name="T8" fmla="*/ 1231 w 1231"/>
              <a:gd name="T9" fmla="*/ 447 h 1056"/>
              <a:gd name="T10" fmla="*/ 1231 w 1231"/>
              <a:gd name="T11" fmla="*/ 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1056">
                <a:moveTo>
                  <a:pt x="1231" y="0"/>
                </a:moveTo>
                <a:lnTo>
                  <a:pt x="1053" y="0"/>
                </a:lnTo>
                <a:lnTo>
                  <a:pt x="0" y="1056"/>
                </a:lnTo>
                <a:lnTo>
                  <a:pt x="624" y="1056"/>
                </a:lnTo>
                <a:lnTo>
                  <a:pt x="1231" y="447"/>
                </a:lnTo>
                <a:lnTo>
                  <a:pt x="123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chemeClr val="lt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33" name="矩形 259">
            <a:extLst>
              <a:ext uri="{FF2B5EF4-FFF2-40B4-BE49-F238E27FC236}">
                <a16:creationId xmlns:a16="http://schemas.microsoft.com/office/drawing/2014/main" id="{D54D2FBE-8420-44D9-B6D0-5EEC0B817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09" y="3341574"/>
            <a:ext cx="55802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rgbClr val="0070C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标题内容</a:t>
            </a:r>
          </a:p>
        </p:txBody>
      </p:sp>
      <p:grpSp>
        <p:nvGrpSpPr>
          <p:cNvPr id="34" name="Group 16">
            <a:extLst>
              <a:ext uri="{FF2B5EF4-FFF2-40B4-BE49-F238E27FC236}">
                <a16:creationId xmlns:a16="http://schemas.microsoft.com/office/drawing/2014/main" id="{49FCD6CD-74D5-427E-9F08-F5DE05621B89}"/>
              </a:ext>
            </a:extLst>
          </p:cNvPr>
          <p:cNvGrpSpPr>
            <a:grpSpLocks/>
          </p:cNvGrpSpPr>
          <p:nvPr/>
        </p:nvGrpSpPr>
        <p:grpSpPr bwMode="auto">
          <a:xfrm>
            <a:off x="3009377" y="5383244"/>
            <a:ext cx="386867" cy="386867"/>
            <a:chOff x="0" y="0"/>
            <a:chExt cx="965499" cy="965499"/>
          </a:xfrm>
          <a:solidFill>
            <a:schemeClr val="bg1"/>
          </a:solidFill>
          <a:effectLst/>
        </p:grpSpPr>
        <p:sp>
          <p:nvSpPr>
            <p:cNvPr id="35" name="AutoShape 17">
              <a:extLst>
                <a:ext uri="{FF2B5EF4-FFF2-40B4-BE49-F238E27FC236}">
                  <a16:creationId xmlns:a16="http://schemas.microsoft.com/office/drawing/2014/main" id="{BFF240D4-6B44-420C-A087-75F3B64EE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36" name="AutoShape 18">
              <a:extLst>
                <a:ext uri="{FF2B5EF4-FFF2-40B4-BE49-F238E27FC236}">
                  <a16:creationId xmlns:a16="http://schemas.microsoft.com/office/drawing/2014/main" id="{4C33EFCC-4A49-4F2E-9E8C-0B7F81602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78" y="265194"/>
              <a:ext cx="393822" cy="393822"/>
            </a:xfrm>
            <a:custGeom>
              <a:avLst/>
              <a:gdLst>
                <a:gd name="T0" fmla="*/ 196911 w 21600"/>
                <a:gd name="T1" fmla="*/ 196911 h 21600"/>
                <a:gd name="T2" fmla="*/ 196911 w 21600"/>
                <a:gd name="T3" fmla="*/ 196911 h 21600"/>
                <a:gd name="T4" fmla="*/ 196911 w 21600"/>
                <a:gd name="T5" fmla="*/ 196911 h 21600"/>
                <a:gd name="T6" fmla="*/ 196911 w 21600"/>
                <a:gd name="T7" fmla="*/ 19691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EA216DE-2C01-4DD8-A8C2-B28C9456FDE2}"/>
              </a:ext>
            </a:extLst>
          </p:cNvPr>
          <p:cNvGrpSpPr/>
          <p:nvPr/>
        </p:nvGrpSpPr>
        <p:grpSpPr>
          <a:xfrm>
            <a:off x="1064873" y="5383244"/>
            <a:ext cx="386867" cy="386867"/>
            <a:chOff x="6316398" y="415834"/>
            <a:chExt cx="482600" cy="482600"/>
          </a:xfrm>
          <a:solidFill>
            <a:schemeClr val="bg1"/>
          </a:solidFill>
          <a:effectLst/>
        </p:grpSpPr>
        <p:sp>
          <p:nvSpPr>
            <p:cNvPr id="38" name="AutoShape 8" descr="tile_paper_medgray.jpeg">
              <a:extLst>
                <a:ext uri="{FF2B5EF4-FFF2-40B4-BE49-F238E27FC236}">
                  <a16:creationId xmlns:a16="http://schemas.microsoft.com/office/drawing/2014/main" id="{0953504E-7E6C-4DE6-BF66-238D2E756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6398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dirty="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39" name="AutoShape 82">
              <a:extLst>
                <a:ext uri="{FF2B5EF4-FFF2-40B4-BE49-F238E27FC236}">
                  <a16:creationId xmlns:a16="http://schemas.microsoft.com/office/drawing/2014/main" id="{F7D1F1D9-BC7C-4B4C-866E-66A2B8C91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131" y="556567"/>
              <a:ext cx="201134" cy="201134"/>
            </a:xfrm>
            <a:custGeom>
              <a:avLst/>
              <a:gdLst>
                <a:gd name="T0" fmla="*/ 198438 w 21600"/>
                <a:gd name="T1" fmla="*/ 198438 h 21600"/>
                <a:gd name="T2" fmla="*/ 198438 w 21600"/>
                <a:gd name="T3" fmla="*/ 198438 h 21600"/>
                <a:gd name="T4" fmla="*/ 198438 w 21600"/>
                <a:gd name="T5" fmla="*/ 198438 h 21600"/>
                <a:gd name="T6" fmla="*/ 198438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4ED038E-0FB0-45F6-AD4F-D75356D6C8FE}"/>
              </a:ext>
            </a:extLst>
          </p:cNvPr>
          <p:cNvGrpSpPr/>
          <p:nvPr/>
        </p:nvGrpSpPr>
        <p:grpSpPr>
          <a:xfrm>
            <a:off x="1713041" y="5383244"/>
            <a:ext cx="386867" cy="386867"/>
            <a:chOff x="7068981" y="415834"/>
            <a:chExt cx="482600" cy="482600"/>
          </a:xfrm>
          <a:solidFill>
            <a:schemeClr val="bg1"/>
          </a:solidFill>
          <a:effectLst/>
        </p:grpSpPr>
        <p:sp>
          <p:nvSpPr>
            <p:cNvPr id="41" name="AutoShape 8" descr="tile_paper_medgray.jpeg">
              <a:extLst>
                <a:ext uri="{FF2B5EF4-FFF2-40B4-BE49-F238E27FC236}">
                  <a16:creationId xmlns:a16="http://schemas.microsoft.com/office/drawing/2014/main" id="{131B1B00-58AE-4D8D-9D8E-C262C4A5A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81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90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42" name="AutoShape 18">
              <a:extLst>
                <a:ext uri="{FF2B5EF4-FFF2-40B4-BE49-F238E27FC236}">
                  <a16:creationId xmlns:a16="http://schemas.microsoft.com/office/drawing/2014/main" id="{E2310710-0AFD-4090-A335-C7B39B4B7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714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23D6F8B-36EE-4F01-B591-EEAE1EC75466}"/>
              </a:ext>
            </a:extLst>
          </p:cNvPr>
          <p:cNvGrpSpPr/>
          <p:nvPr/>
        </p:nvGrpSpPr>
        <p:grpSpPr>
          <a:xfrm>
            <a:off x="2361209" y="5383244"/>
            <a:ext cx="386867" cy="386867"/>
            <a:chOff x="7821564" y="415834"/>
            <a:chExt cx="482600" cy="482600"/>
          </a:xfrm>
          <a:solidFill>
            <a:schemeClr val="bg1"/>
          </a:solidFill>
          <a:effectLst/>
        </p:grpSpPr>
        <p:sp>
          <p:nvSpPr>
            <p:cNvPr id="44" name="AutoShape 8" descr="tile_paper_medgray.jpeg">
              <a:extLst>
                <a:ext uri="{FF2B5EF4-FFF2-40B4-BE49-F238E27FC236}">
                  <a16:creationId xmlns:a16="http://schemas.microsoft.com/office/drawing/2014/main" id="{2A27E753-C231-4117-9FBC-6B4F381BD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564" y="415834"/>
              <a:ext cx="482600" cy="482600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>
                <a:solidFill>
                  <a:schemeClr val="lt1"/>
                </a:solidFill>
                <a:latin typeface="腾祥澜黑简" panose="01010104010101010101" pitchFamily="2" charset="-122"/>
                <a:ea typeface="腾祥澜黑简" panose="01010104010101010101" pitchFamily="2" charset="-122"/>
                <a:sym typeface="+mn-lt"/>
              </a:endParaRPr>
            </a:p>
          </p:txBody>
        </p:sp>
        <p:sp>
          <p:nvSpPr>
            <p:cNvPr id="45" name="AutoShape 20">
              <a:extLst>
                <a:ext uri="{FF2B5EF4-FFF2-40B4-BE49-F238E27FC236}">
                  <a16:creationId xmlns:a16="http://schemas.microsoft.com/office/drawing/2014/main" id="{805C15F9-5A26-49B7-8F99-205C1A29B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2297" y="556969"/>
              <a:ext cx="201134" cy="200330"/>
            </a:xfrm>
            <a:custGeom>
              <a:avLst/>
              <a:gdLst>
                <a:gd name="T0" fmla="*/ 198438 w 21600"/>
                <a:gd name="T1" fmla="*/ 197644 h 21600"/>
                <a:gd name="T2" fmla="*/ 198438 w 21600"/>
                <a:gd name="T3" fmla="*/ 197644 h 21600"/>
                <a:gd name="T4" fmla="*/ 198438 w 21600"/>
                <a:gd name="T5" fmla="*/ 197644 h 21600"/>
                <a:gd name="T6" fmla="*/ 198438 w 21600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>
                <a:defRPr/>
              </a:pPr>
              <a:endParaRPr lang="zh-CN" altLang="en-US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B864A8-C3C1-4708-BCA0-90B339CD241D}"/>
              </a:ext>
            </a:extLst>
          </p:cNvPr>
          <p:cNvSpPr txBox="1">
            <a:spLocks/>
          </p:cNvSpPr>
          <p:nvPr/>
        </p:nvSpPr>
        <p:spPr>
          <a:xfrm>
            <a:off x="1028661" y="4329641"/>
            <a:ext cx="6321731" cy="6078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38028" y="109809"/>
            <a:ext cx="3851052" cy="450892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04</a:t>
            </a:r>
            <a:endParaRPr lang="zh-CN" altLang="en-US" sz="287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75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3" grpId="1"/>
      <p:bldP spid="4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346199" y="1798590"/>
            <a:ext cx="2920497" cy="4253485"/>
            <a:chOff x="1346199" y="1544066"/>
            <a:chExt cx="2920497" cy="4253485"/>
          </a:xfrm>
        </p:grpSpPr>
        <p:sp>
          <p:nvSpPr>
            <p:cNvPr id="11" name="六边形 10"/>
            <p:cNvSpPr/>
            <p:nvPr/>
          </p:nvSpPr>
          <p:spPr>
            <a:xfrm rot="5400000">
              <a:off x="831598" y="2362452"/>
              <a:ext cx="3949700" cy="2920497"/>
            </a:xfrm>
            <a:prstGeom prst="hexagon">
              <a:avLst/>
            </a:pr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2323595" y="1544066"/>
              <a:ext cx="965706" cy="96570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D4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statistics-on-laptop_82095"/>
            <p:cNvSpPr>
              <a:spLocks noChangeAspect="1"/>
            </p:cNvSpPr>
            <p:nvPr/>
          </p:nvSpPr>
          <p:spPr bwMode="auto">
            <a:xfrm>
              <a:off x="2534037" y="1852985"/>
              <a:ext cx="544820" cy="347865"/>
            </a:xfrm>
            <a:custGeom>
              <a:avLst/>
              <a:gdLst>
                <a:gd name="connsiteX0" fmla="*/ 233489 w 338138"/>
                <a:gd name="connsiteY0" fmla="*/ 0 h 215900"/>
                <a:gd name="connsiteX1" fmla="*/ 242762 w 338138"/>
                <a:gd name="connsiteY1" fmla="*/ 0 h 215900"/>
                <a:gd name="connsiteX2" fmla="*/ 279853 w 338138"/>
                <a:gd name="connsiteY2" fmla="*/ 36861 h 215900"/>
                <a:gd name="connsiteX3" fmla="*/ 279853 w 338138"/>
                <a:gd name="connsiteY3" fmla="*/ 77671 h 215900"/>
                <a:gd name="connsiteX4" fmla="*/ 271905 w 338138"/>
                <a:gd name="connsiteY4" fmla="*/ 93469 h 215900"/>
                <a:gd name="connsiteX5" fmla="*/ 271905 w 338138"/>
                <a:gd name="connsiteY5" fmla="*/ 132963 h 215900"/>
                <a:gd name="connsiteX6" fmla="*/ 271905 w 338138"/>
                <a:gd name="connsiteY6" fmla="*/ 134279 h 215900"/>
                <a:gd name="connsiteX7" fmla="*/ 331515 w 338138"/>
                <a:gd name="connsiteY7" fmla="*/ 172457 h 215900"/>
                <a:gd name="connsiteX8" fmla="*/ 338138 w 338138"/>
                <a:gd name="connsiteY8" fmla="*/ 186938 h 215900"/>
                <a:gd name="connsiteX9" fmla="*/ 338138 w 338138"/>
                <a:gd name="connsiteY9" fmla="*/ 215900 h 215900"/>
                <a:gd name="connsiteX10" fmla="*/ 250710 w 338138"/>
                <a:gd name="connsiteY10" fmla="*/ 215900 h 215900"/>
                <a:gd name="connsiteX11" fmla="*/ 242762 w 338138"/>
                <a:gd name="connsiteY11" fmla="*/ 176406 h 215900"/>
                <a:gd name="connsiteX12" fmla="*/ 238788 w 338138"/>
                <a:gd name="connsiteY12" fmla="*/ 151393 h 215900"/>
                <a:gd name="connsiteX13" fmla="*/ 233489 w 338138"/>
                <a:gd name="connsiteY13" fmla="*/ 176406 h 215900"/>
                <a:gd name="connsiteX14" fmla="*/ 225541 w 338138"/>
                <a:gd name="connsiteY14" fmla="*/ 215900 h 215900"/>
                <a:gd name="connsiteX15" fmla="*/ 138113 w 338138"/>
                <a:gd name="connsiteY15" fmla="*/ 215900 h 215900"/>
                <a:gd name="connsiteX16" fmla="*/ 138113 w 338138"/>
                <a:gd name="connsiteY16" fmla="*/ 186938 h 215900"/>
                <a:gd name="connsiteX17" fmla="*/ 146061 w 338138"/>
                <a:gd name="connsiteY17" fmla="*/ 172457 h 215900"/>
                <a:gd name="connsiteX18" fmla="*/ 204347 w 338138"/>
                <a:gd name="connsiteY18" fmla="*/ 134279 h 215900"/>
                <a:gd name="connsiteX19" fmla="*/ 205671 w 338138"/>
                <a:gd name="connsiteY19" fmla="*/ 132963 h 215900"/>
                <a:gd name="connsiteX20" fmla="*/ 205671 w 338138"/>
                <a:gd name="connsiteY20" fmla="*/ 93469 h 215900"/>
                <a:gd name="connsiteX21" fmla="*/ 196399 w 338138"/>
                <a:gd name="connsiteY21" fmla="*/ 77671 h 215900"/>
                <a:gd name="connsiteX22" fmla="*/ 196399 w 338138"/>
                <a:gd name="connsiteY22" fmla="*/ 36861 h 215900"/>
                <a:gd name="connsiteX23" fmla="*/ 233489 w 338138"/>
                <a:gd name="connsiteY23" fmla="*/ 0 h 215900"/>
                <a:gd name="connsiteX24" fmla="*/ 95090 w 338138"/>
                <a:gd name="connsiteY24" fmla="*/ 0 h 215900"/>
                <a:gd name="connsiteX25" fmla="*/ 104335 w 338138"/>
                <a:gd name="connsiteY25" fmla="*/ 0 h 215900"/>
                <a:gd name="connsiteX26" fmla="*/ 141315 w 338138"/>
                <a:gd name="connsiteY26" fmla="*/ 36861 h 215900"/>
                <a:gd name="connsiteX27" fmla="*/ 141315 w 338138"/>
                <a:gd name="connsiteY27" fmla="*/ 77671 h 215900"/>
                <a:gd name="connsiteX28" fmla="*/ 133390 w 338138"/>
                <a:gd name="connsiteY28" fmla="*/ 93469 h 215900"/>
                <a:gd name="connsiteX29" fmla="*/ 133390 w 338138"/>
                <a:gd name="connsiteY29" fmla="*/ 132963 h 215900"/>
                <a:gd name="connsiteX30" fmla="*/ 133390 w 338138"/>
                <a:gd name="connsiteY30" fmla="*/ 134279 h 215900"/>
                <a:gd name="connsiteX31" fmla="*/ 157163 w 338138"/>
                <a:gd name="connsiteY31" fmla="*/ 147444 h 215900"/>
                <a:gd name="connsiteX32" fmla="*/ 137352 w 338138"/>
                <a:gd name="connsiteY32" fmla="*/ 161925 h 215900"/>
                <a:gd name="connsiteX33" fmla="*/ 125466 w 338138"/>
                <a:gd name="connsiteY33" fmla="*/ 186938 h 215900"/>
                <a:gd name="connsiteX34" fmla="*/ 125466 w 338138"/>
                <a:gd name="connsiteY34" fmla="*/ 215900 h 215900"/>
                <a:gd name="connsiteX35" fmla="*/ 0 w 338138"/>
                <a:gd name="connsiteY35" fmla="*/ 215900 h 215900"/>
                <a:gd name="connsiteX36" fmla="*/ 0 w 338138"/>
                <a:gd name="connsiteY36" fmla="*/ 186938 h 215900"/>
                <a:gd name="connsiteX37" fmla="*/ 6603 w 338138"/>
                <a:gd name="connsiteY37" fmla="*/ 172457 h 215900"/>
                <a:gd name="connsiteX38" fmla="*/ 66035 w 338138"/>
                <a:gd name="connsiteY38" fmla="*/ 134279 h 215900"/>
                <a:gd name="connsiteX39" fmla="*/ 66035 w 338138"/>
                <a:gd name="connsiteY39" fmla="*/ 132963 h 215900"/>
                <a:gd name="connsiteX40" fmla="*/ 66035 w 338138"/>
                <a:gd name="connsiteY40" fmla="*/ 93469 h 215900"/>
                <a:gd name="connsiteX41" fmla="*/ 58111 w 338138"/>
                <a:gd name="connsiteY41" fmla="*/ 77671 h 215900"/>
                <a:gd name="connsiteX42" fmla="*/ 58111 w 338138"/>
                <a:gd name="connsiteY42" fmla="*/ 36861 h 215900"/>
                <a:gd name="connsiteX43" fmla="*/ 95090 w 338138"/>
                <a:gd name="connsiteY43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215900">
                  <a:moveTo>
                    <a:pt x="233489" y="0"/>
                  </a:moveTo>
                  <a:cubicBezTo>
                    <a:pt x="233489" y="0"/>
                    <a:pt x="233489" y="0"/>
                    <a:pt x="242762" y="0"/>
                  </a:cubicBezTo>
                  <a:cubicBezTo>
                    <a:pt x="262632" y="0"/>
                    <a:pt x="279853" y="17114"/>
                    <a:pt x="279853" y="36861"/>
                  </a:cubicBezTo>
                  <a:cubicBezTo>
                    <a:pt x="279853" y="36861"/>
                    <a:pt x="279853" y="36861"/>
                    <a:pt x="279853" y="77671"/>
                  </a:cubicBezTo>
                  <a:cubicBezTo>
                    <a:pt x="279853" y="84254"/>
                    <a:pt x="275879" y="90836"/>
                    <a:pt x="271905" y="93469"/>
                  </a:cubicBezTo>
                  <a:cubicBezTo>
                    <a:pt x="271905" y="93469"/>
                    <a:pt x="271905" y="93469"/>
                    <a:pt x="271905" y="132963"/>
                  </a:cubicBezTo>
                  <a:cubicBezTo>
                    <a:pt x="271905" y="134279"/>
                    <a:pt x="271905" y="134279"/>
                    <a:pt x="271905" y="134279"/>
                  </a:cubicBezTo>
                  <a:cubicBezTo>
                    <a:pt x="278528" y="136912"/>
                    <a:pt x="305021" y="151393"/>
                    <a:pt x="331515" y="172457"/>
                  </a:cubicBezTo>
                  <a:cubicBezTo>
                    <a:pt x="335489" y="176406"/>
                    <a:pt x="338138" y="181672"/>
                    <a:pt x="338138" y="186938"/>
                  </a:cubicBezTo>
                  <a:cubicBezTo>
                    <a:pt x="338138" y="186938"/>
                    <a:pt x="338138" y="186938"/>
                    <a:pt x="338138" y="215900"/>
                  </a:cubicBezTo>
                  <a:cubicBezTo>
                    <a:pt x="338138" y="215900"/>
                    <a:pt x="338138" y="215900"/>
                    <a:pt x="250710" y="215900"/>
                  </a:cubicBezTo>
                  <a:cubicBezTo>
                    <a:pt x="250710" y="215900"/>
                    <a:pt x="250710" y="215900"/>
                    <a:pt x="242762" y="176406"/>
                  </a:cubicBezTo>
                  <a:cubicBezTo>
                    <a:pt x="259983" y="152710"/>
                    <a:pt x="241437" y="151393"/>
                    <a:pt x="238788" y="151393"/>
                  </a:cubicBezTo>
                  <a:cubicBezTo>
                    <a:pt x="234814" y="151393"/>
                    <a:pt x="216269" y="152710"/>
                    <a:pt x="233489" y="176406"/>
                  </a:cubicBezTo>
                  <a:cubicBezTo>
                    <a:pt x="233489" y="176406"/>
                    <a:pt x="233489" y="176406"/>
                    <a:pt x="225541" y="215900"/>
                  </a:cubicBezTo>
                  <a:cubicBezTo>
                    <a:pt x="225541" y="215900"/>
                    <a:pt x="225541" y="215900"/>
                    <a:pt x="138113" y="215900"/>
                  </a:cubicBezTo>
                  <a:cubicBezTo>
                    <a:pt x="138113" y="215900"/>
                    <a:pt x="138113" y="215900"/>
                    <a:pt x="138113" y="186938"/>
                  </a:cubicBezTo>
                  <a:cubicBezTo>
                    <a:pt x="138113" y="181672"/>
                    <a:pt x="140762" y="175090"/>
                    <a:pt x="146061" y="172457"/>
                  </a:cubicBezTo>
                  <a:cubicBezTo>
                    <a:pt x="171230" y="151393"/>
                    <a:pt x="199048" y="136912"/>
                    <a:pt x="204347" y="134279"/>
                  </a:cubicBezTo>
                  <a:cubicBezTo>
                    <a:pt x="204347" y="134279"/>
                    <a:pt x="205671" y="134279"/>
                    <a:pt x="205671" y="132963"/>
                  </a:cubicBezTo>
                  <a:cubicBezTo>
                    <a:pt x="205671" y="132963"/>
                    <a:pt x="205671" y="132963"/>
                    <a:pt x="205671" y="93469"/>
                  </a:cubicBezTo>
                  <a:cubicBezTo>
                    <a:pt x="200373" y="90836"/>
                    <a:pt x="196399" y="84254"/>
                    <a:pt x="196399" y="77671"/>
                  </a:cubicBezTo>
                  <a:cubicBezTo>
                    <a:pt x="196399" y="77671"/>
                    <a:pt x="196399" y="77671"/>
                    <a:pt x="196399" y="36861"/>
                  </a:cubicBezTo>
                  <a:cubicBezTo>
                    <a:pt x="196399" y="17114"/>
                    <a:pt x="213619" y="0"/>
                    <a:pt x="233489" y="0"/>
                  </a:cubicBezTo>
                  <a:close/>
                  <a:moveTo>
                    <a:pt x="95090" y="0"/>
                  </a:moveTo>
                  <a:cubicBezTo>
                    <a:pt x="95090" y="0"/>
                    <a:pt x="95090" y="0"/>
                    <a:pt x="104335" y="0"/>
                  </a:cubicBezTo>
                  <a:cubicBezTo>
                    <a:pt x="124145" y="0"/>
                    <a:pt x="141315" y="17114"/>
                    <a:pt x="141315" y="36861"/>
                  </a:cubicBezTo>
                  <a:cubicBezTo>
                    <a:pt x="141315" y="36861"/>
                    <a:pt x="141315" y="36861"/>
                    <a:pt x="141315" y="77671"/>
                  </a:cubicBezTo>
                  <a:cubicBezTo>
                    <a:pt x="141315" y="84254"/>
                    <a:pt x="137352" y="90836"/>
                    <a:pt x="133390" y="93469"/>
                  </a:cubicBezTo>
                  <a:cubicBezTo>
                    <a:pt x="133390" y="93469"/>
                    <a:pt x="133390" y="93469"/>
                    <a:pt x="133390" y="132963"/>
                  </a:cubicBezTo>
                  <a:cubicBezTo>
                    <a:pt x="133390" y="134279"/>
                    <a:pt x="133390" y="134279"/>
                    <a:pt x="133390" y="134279"/>
                  </a:cubicBezTo>
                  <a:cubicBezTo>
                    <a:pt x="137352" y="135596"/>
                    <a:pt x="145277" y="140862"/>
                    <a:pt x="157163" y="147444"/>
                  </a:cubicBezTo>
                  <a:cubicBezTo>
                    <a:pt x="150560" y="151393"/>
                    <a:pt x="143956" y="156659"/>
                    <a:pt x="137352" y="161925"/>
                  </a:cubicBezTo>
                  <a:cubicBezTo>
                    <a:pt x="129428" y="168507"/>
                    <a:pt x="125466" y="177723"/>
                    <a:pt x="125466" y="186938"/>
                  </a:cubicBezTo>
                  <a:cubicBezTo>
                    <a:pt x="125466" y="186938"/>
                    <a:pt x="125466" y="186938"/>
                    <a:pt x="125466" y="215900"/>
                  </a:cubicBezTo>
                  <a:cubicBezTo>
                    <a:pt x="125466" y="215900"/>
                    <a:pt x="125466" y="215900"/>
                    <a:pt x="0" y="215900"/>
                  </a:cubicBezTo>
                  <a:cubicBezTo>
                    <a:pt x="0" y="215900"/>
                    <a:pt x="0" y="215900"/>
                    <a:pt x="0" y="186938"/>
                  </a:cubicBezTo>
                  <a:cubicBezTo>
                    <a:pt x="0" y="181672"/>
                    <a:pt x="2641" y="175090"/>
                    <a:pt x="6603" y="172457"/>
                  </a:cubicBezTo>
                  <a:cubicBezTo>
                    <a:pt x="33017" y="151393"/>
                    <a:pt x="59431" y="136912"/>
                    <a:pt x="66035" y="134279"/>
                  </a:cubicBezTo>
                  <a:cubicBezTo>
                    <a:pt x="66035" y="134279"/>
                    <a:pt x="66035" y="134279"/>
                    <a:pt x="66035" y="132963"/>
                  </a:cubicBezTo>
                  <a:cubicBezTo>
                    <a:pt x="66035" y="132963"/>
                    <a:pt x="66035" y="132963"/>
                    <a:pt x="66035" y="93469"/>
                  </a:cubicBezTo>
                  <a:cubicBezTo>
                    <a:pt x="62073" y="90836"/>
                    <a:pt x="58111" y="84254"/>
                    <a:pt x="58111" y="77671"/>
                  </a:cubicBezTo>
                  <a:cubicBezTo>
                    <a:pt x="58111" y="77671"/>
                    <a:pt x="58111" y="77671"/>
                    <a:pt x="58111" y="36861"/>
                  </a:cubicBezTo>
                  <a:cubicBezTo>
                    <a:pt x="58111" y="17114"/>
                    <a:pt x="75280" y="0"/>
                    <a:pt x="95090" y="0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634418" y="3048500"/>
              <a:ext cx="2344058" cy="1650859"/>
              <a:chOff x="1665921" y="3041607"/>
              <a:chExt cx="2344058" cy="1650859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665921" y="3547537"/>
                <a:ext cx="2344058" cy="1144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bg1">
                        <a:lumMod val="9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点击输入简要文字内容，文字内容需概括精炼，不用多余的文字修饰，言简意赅的说明分项内容。</a:t>
                </a:r>
                <a:endPara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821595" y="3041607"/>
                <a:ext cx="2032708" cy="4308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输入标题</a:t>
                </a: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635751" y="1798590"/>
            <a:ext cx="2920497" cy="4253485"/>
            <a:chOff x="4635751" y="1544066"/>
            <a:chExt cx="2920497" cy="4253485"/>
          </a:xfrm>
        </p:grpSpPr>
        <p:sp>
          <p:nvSpPr>
            <p:cNvPr id="18" name="六边形 17"/>
            <p:cNvSpPr/>
            <p:nvPr/>
          </p:nvSpPr>
          <p:spPr>
            <a:xfrm rot="5400000">
              <a:off x="4121150" y="2362452"/>
              <a:ext cx="3949700" cy="2920497"/>
            </a:xfrm>
            <a:prstGeom prst="hexagon">
              <a:avLst/>
            </a:pr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椭圆 18"/>
            <p:cNvSpPr/>
            <p:nvPr/>
          </p:nvSpPr>
          <p:spPr>
            <a:xfrm>
              <a:off x="5613147" y="1544066"/>
              <a:ext cx="965706" cy="96570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D4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statistics-on-laptop_82095"/>
            <p:cNvSpPr>
              <a:spLocks noChangeAspect="1"/>
            </p:cNvSpPr>
            <p:nvPr/>
          </p:nvSpPr>
          <p:spPr bwMode="auto">
            <a:xfrm>
              <a:off x="5823589" y="1755799"/>
              <a:ext cx="544820" cy="542237"/>
            </a:xfrm>
            <a:custGeom>
              <a:avLst/>
              <a:gdLst>
                <a:gd name="connsiteX0" fmla="*/ 60325 w 334963"/>
                <a:gd name="connsiteY0" fmla="*/ 260350 h 333375"/>
                <a:gd name="connsiteX1" fmla="*/ 276225 w 334963"/>
                <a:gd name="connsiteY1" fmla="*/ 260350 h 333375"/>
                <a:gd name="connsiteX2" fmla="*/ 276225 w 334963"/>
                <a:gd name="connsiteY2" fmla="*/ 282575 h 333375"/>
                <a:gd name="connsiteX3" fmla="*/ 60325 w 334963"/>
                <a:gd name="connsiteY3" fmla="*/ 282575 h 333375"/>
                <a:gd name="connsiteX4" fmla="*/ 60325 w 334963"/>
                <a:gd name="connsiteY4" fmla="*/ 214313 h 333375"/>
                <a:gd name="connsiteX5" fmla="*/ 276225 w 334963"/>
                <a:gd name="connsiteY5" fmla="*/ 214313 h 333375"/>
                <a:gd name="connsiteX6" fmla="*/ 276225 w 334963"/>
                <a:gd name="connsiteY6" fmla="*/ 234951 h 333375"/>
                <a:gd name="connsiteX7" fmla="*/ 60325 w 334963"/>
                <a:gd name="connsiteY7" fmla="*/ 234951 h 333375"/>
                <a:gd name="connsiteX8" fmla="*/ 113640 w 334963"/>
                <a:gd name="connsiteY8" fmla="*/ 122238 h 333375"/>
                <a:gd name="connsiteX9" fmla="*/ 157162 w 334963"/>
                <a:gd name="connsiteY9" fmla="*/ 162411 h 333375"/>
                <a:gd name="connsiteX10" fmla="*/ 157162 w 334963"/>
                <a:gd name="connsiteY10" fmla="*/ 185738 h 333375"/>
                <a:gd name="connsiteX11" fmla="*/ 71437 w 334963"/>
                <a:gd name="connsiteY11" fmla="*/ 185738 h 333375"/>
                <a:gd name="connsiteX12" fmla="*/ 71437 w 334963"/>
                <a:gd name="connsiteY12" fmla="*/ 162411 h 333375"/>
                <a:gd name="connsiteX13" fmla="*/ 113640 w 334963"/>
                <a:gd name="connsiteY13" fmla="*/ 122238 h 333375"/>
                <a:gd name="connsiteX14" fmla="*/ 217487 w 334963"/>
                <a:gd name="connsiteY14" fmla="*/ 115888 h 333375"/>
                <a:gd name="connsiteX15" fmla="*/ 276225 w 334963"/>
                <a:gd name="connsiteY15" fmla="*/ 115888 h 333375"/>
                <a:gd name="connsiteX16" fmla="*/ 276225 w 334963"/>
                <a:gd name="connsiteY16" fmla="*/ 134938 h 333375"/>
                <a:gd name="connsiteX17" fmla="*/ 217487 w 334963"/>
                <a:gd name="connsiteY17" fmla="*/ 134938 h 333375"/>
                <a:gd name="connsiteX18" fmla="*/ 193675 w 334963"/>
                <a:gd name="connsiteY18" fmla="*/ 69850 h 333375"/>
                <a:gd name="connsiteX19" fmla="*/ 276225 w 334963"/>
                <a:gd name="connsiteY19" fmla="*/ 69850 h 333375"/>
                <a:gd name="connsiteX20" fmla="*/ 276225 w 334963"/>
                <a:gd name="connsiteY20" fmla="*/ 96838 h 333375"/>
                <a:gd name="connsiteX21" fmla="*/ 193675 w 334963"/>
                <a:gd name="connsiteY21" fmla="*/ 96838 h 333375"/>
                <a:gd name="connsiteX22" fmla="*/ 113507 w 334963"/>
                <a:gd name="connsiteY22" fmla="*/ 53975 h 333375"/>
                <a:gd name="connsiteX23" fmla="*/ 144464 w 334963"/>
                <a:gd name="connsiteY23" fmla="*/ 85725 h 333375"/>
                <a:gd name="connsiteX24" fmla="*/ 113507 w 334963"/>
                <a:gd name="connsiteY24" fmla="*/ 117475 h 333375"/>
                <a:gd name="connsiteX25" fmla="*/ 82550 w 334963"/>
                <a:gd name="connsiteY25" fmla="*/ 85725 h 333375"/>
                <a:gd name="connsiteX26" fmla="*/ 113507 w 334963"/>
                <a:gd name="connsiteY26" fmla="*/ 53975 h 333375"/>
                <a:gd name="connsiteX27" fmla="*/ 26987 w 334963"/>
                <a:gd name="connsiteY27" fmla="*/ 34925 h 333375"/>
                <a:gd name="connsiteX28" fmla="*/ 26987 w 334963"/>
                <a:gd name="connsiteY28" fmla="*/ 307975 h 333375"/>
                <a:gd name="connsiteX29" fmla="*/ 307975 w 334963"/>
                <a:gd name="connsiteY29" fmla="*/ 307975 h 333375"/>
                <a:gd name="connsiteX30" fmla="*/ 307975 w 334963"/>
                <a:gd name="connsiteY30" fmla="*/ 34925 h 333375"/>
                <a:gd name="connsiteX31" fmla="*/ 0 w 334963"/>
                <a:gd name="connsiteY31" fmla="*/ 0 h 333375"/>
                <a:gd name="connsiteX32" fmla="*/ 334963 w 334963"/>
                <a:gd name="connsiteY32" fmla="*/ 0 h 333375"/>
                <a:gd name="connsiteX33" fmla="*/ 334963 w 334963"/>
                <a:gd name="connsiteY33" fmla="*/ 333375 h 333375"/>
                <a:gd name="connsiteX34" fmla="*/ 0 w 334963"/>
                <a:gd name="connsiteY34" fmla="*/ 33337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4963" h="333375">
                  <a:moveTo>
                    <a:pt x="60325" y="260350"/>
                  </a:moveTo>
                  <a:lnTo>
                    <a:pt x="276225" y="260350"/>
                  </a:lnTo>
                  <a:lnTo>
                    <a:pt x="276225" y="282575"/>
                  </a:lnTo>
                  <a:lnTo>
                    <a:pt x="60325" y="282575"/>
                  </a:lnTo>
                  <a:close/>
                  <a:moveTo>
                    <a:pt x="60325" y="214313"/>
                  </a:moveTo>
                  <a:lnTo>
                    <a:pt x="276225" y="214313"/>
                  </a:lnTo>
                  <a:lnTo>
                    <a:pt x="276225" y="234951"/>
                  </a:lnTo>
                  <a:lnTo>
                    <a:pt x="60325" y="234951"/>
                  </a:lnTo>
                  <a:close/>
                  <a:moveTo>
                    <a:pt x="113640" y="122238"/>
                  </a:moveTo>
                  <a:cubicBezTo>
                    <a:pt x="137379" y="122238"/>
                    <a:pt x="157162" y="140381"/>
                    <a:pt x="157162" y="162411"/>
                  </a:cubicBezTo>
                  <a:lnTo>
                    <a:pt x="157162" y="185738"/>
                  </a:lnTo>
                  <a:cubicBezTo>
                    <a:pt x="157162" y="185738"/>
                    <a:pt x="157162" y="185738"/>
                    <a:pt x="71437" y="185738"/>
                  </a:cubicBezTo>
                  <a:cubicBezTo>
                    <a:pt x="71437" y="185738"/>
                    <a:pt x="71437" y="185738"/>
                    <a:pt x="71437" y="162411"/>
                  </a:cubicBezTo>
                  <a:cubicBezTo>
                    <a:pt x="71437" y="140381"/>
                    <a:pt x="89901" y="122238"/>
                    <a:pt x="113640" y="122238"/>
                  </a:cubicBezTo>
                  <a:close/>
                  <a:moveTo>
                    <a:pt x="217487" y="115888"/>
                  </a:moveTo>
                  <a:lnTo>
                    <a:pt x="276225" y="115888"/>
                  </a:lnTo>
                  <a:lnTo>
                    <a:pt x="276225" y="134938"/>
                  </a:lnTo>
                  <a:lnTo>
                    <a:pt x="217487" y="134938"/>
                  </a:lnTo>
                  <a:close/>
                  <a:moveTo>
                    <a:pt x="193675" y="69850"/>
                  </a:moveTo>
                  <a:lnTo>
                    <a:pt x="276225" y="69850"/>
                  </a:lnTo>
                  <a:lnTo>
                    <a:pt x="276225" y="96838"/>
                  </a:lnTo>
                  <a:lnTo>
                    <a:pt x="193675" y="96838"/>
                  </a:lnTo>
                  <a:close/>
                  <a:moveTo>
                    <a:pt x="113507" y="53975"/>
                  </a:moveTo>
                  <a:cubicBezTo>
                    <a:pt x="130604" y="53975"/>
                    <a:pt x="144464" y="68190"/>
                    <a:pt x="144464" y="85725"/>
                  </a:cubicBezTo>
                  <a:cubicBezTo>
                    <a:pt x="144464" y="103260"/>
                    <a:pt x="130604" y="117475"/>
                    <a:pt x="113507" y="117475"/>
                  </a:cubicBezTo>
                  <a:cubicBezTo>
                    <a:pt x="96410" y="117475"/>
                    <a:pt x="82550" y="103260"/>
                    <a:pt x="82550" y="85725"/>
                  </a:cubicBezTo>
                  <a:cubicBezTo>
                    <a:pt x="82550" y="68190"/>
                    <a:pt x="96410" y="53975"/>
                    <a:pt x="113507" y="53975"/>
                  </a:cubicBezTo>
                  <a:close/>
                  <a:moveTo>
                    <a:pt x="26987" y="34925"/>
                  </a:moveTo>
                  <a:lnTo>
                    <a:pt x="26987" y="307975"/>
                  </a:lnTo>
                  <a:lnTo>
                    <a:pt x="307975" y="307975"/>
                  </a:lnTo>
                  <a:lnTo>
                    <a:pt x="307975" y="34925"/>
                  </a:lnTo>
                  <a:close/>
                  <a:moveTo>
                    <a:pt x="0" y="0"/>
                  </a:moveTo>
                  <a:lnTo>
                    <a:pt x="334963" y="0"/>
                  </a:lnTo>
                  <a:lnTo>
                    <a:pt x="334963" y="333375"/>
                  </a:lnTo>
                  <a:lnTo>
                    <a:pt x="0" y="333375"/>
                  </a:ln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923971" y="3048500"/>
              <a:ext cx="2344058" cy="1650859"/>
              <a:chOff x="1665921" y="3041607"/>
              <a:chExt cx="2344058" cy="1650859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665921" y="3547537"/>
                <a:ext cx="2344058" cy="1144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bg1">
                        <a:lumMod val="9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点击输入简要文字内容，文字内容需概括精炼，不用多余的文字修饰，言简意赅的说明分项内容。</a:t>
                </a:r>
                <a:endPara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821595" y="3041607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输入标题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7925303" y="1798590"/>
            <a:ext cx="2920497" cy="4253485"/>
            <a:chOff x="7925303" y="1544066"/>
            <a:chExt cx="2920497" cy="4253485"/>
          </a:xfrm>
        </p:grpSpPr>
        <p:sp>
          <p:nvSpPr>
            <p:cNvPr id="25" name="六边形 24"/>
            <p:cNvSpPr/>
            <p:nvPr/>
          </p:nvSpPr>
          <p:spPr>
            <a:xfrm rot="5400000">
              <a:off x="7410702" y="2362452"/>
              <a:ext cx="3949700" cy="2920497"/>
            </a:xfrm>
            <a:prstGeom prst="hexagon">
              <a:avLst/>
            </a:pr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8902699" y="1544066"/>
              <a:ext cx="965706" cy="96570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D4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statistics-on-laptop_82095"/>
            <p:cNvSpPr>
              <a:spLocks noChangeAspect="1"/>
            </p:cNvSpPr>
            <p:nvPr/>
          </p:nvSpPr>
          <p:spPr bwMode="auto">
            <a:xfrm>
              <a:off x="9196663" y="1754508"/>
              <a:ext cx="377776" cy="544820"/>
            </a:xfrm>
            <a:custGeom>
              <a:avLst/>
              <a:gdLst>
                <a:gd name="connsiteX0" fmla="*/ 116681 w 233363"/>
                <a:gd name="connsiteY0" fmla="*/ 74613 h 336550"/>
                <a:gd name="connsiteX1" fmla="*/ 74612 w 233363"/>
                <a:gd name="connsiteY1" fmla="*/ 116682 h 336550"/>
                <a:gd name="connsiteX2" fmla="*/ 116681 w 233363"/>
                <a:gd name="connsiteY2" fmla="*/ 158751 h 336550"/>
                <a:gd name="connsiteX3" fmla="*/ 158750 w 233363"/>
                <a:gd name="connsiteY3" fmla="*/ 116682 h 336550"/>
                <a:gd name="connsiteX4" fmla="*/ 116681 w 233363"/>
                <a:gd name="connsiteY4" fmla="*/ 74613 h 336550"/>
                <a:gd name="connsiteX5" fmla="*/ 116682 w 233363"/>
                <a:gd name="connsiteY5" fmla="*/ 0 h 336550"/>
                <a:gd name="connsiteX6" fmla="*/ 233363 w 233363"/>
                <a:gd name="connsiteY6" fmla="*/ 117004 h 336550"/>
                <a:gd name="connsiteX7" fmla="*/ 123237 w 233363"/>
                <a:gd name="connsiteY7" fmla="*/ 329977 h 336550"/>
                <a:gd name="connsiteX8" fmla="*/ 119304 w 233363"/>
                <a:gd name="connsiteY8" fmla="*/ 335236 h 336550"/>
                <a:gd name="connsiteX9" fmla="*/ 116682 w 233363"/>
                <a:gd name="connsiteY9" fmla="*/ 336550 h 336550"/>
                <a:gd name="connsiteX10" fmla="*/ 114059 w 233363"/>
                <a:gd name="connsiteY10" fmla="*/ 335236 h 336550"/>
                <a:gd name="connsiteX11" fmla="*/ 110126 w 233363"/>
                <a:gd name="connsiteY11" fmla="*/ 329977 h 336550"/>
                <a:gd name="connsiteX12" fmla="*/ 0 w 233363"/>
                <a:gd name="connsiteY12" fmla="*/ 117004 h 336550"/>
                <a:gd name="connsiteX13" fmla="*/ 116682 w 233363"/>
                <a:gd name="connsiteY1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3363" h="336550">
                  <a:moveTo>
                    <a:pt x="116681" y="74613"/>
                  </a:moveTo>
                  <a:cubicBezTo>
                    <a:pt x="93447" y="74613"/>
                    <a:pt x="74612" y="93448"/>
                    <a:pt x="74612" y="116682"/>
                  </a:cubicBezTo>
                  <a:cubicBezTo>
                    <a:pt x="74612" y="139916"/>
                    <a:pt x="93447" y="158751"/>
                    <a:pt x="116681" y="158751"/>
                  </a:cubicBezTo>
                  <a:cubicBezTo>
                    <a:pt x="139915" y="158751"/>
                    <a:pt x="158750" y="139916"/>
                    <a:pt x="158750" y="116682"/>
                  </a:cubicBezTo>
                  <a:cubicBezTo>
                    <a:pt x="158750" y="93448"/>
                    <a:pt x="139915" y="74613"/>
                    <a:pt x="116681" y="74613"/>
                  </a:cubicBezTo>
                  <a:close/>
                  <a:moveTo>
                    <a:pt x="116682" y="0"/>
                  </a:moveTo>
                  <a:cubicBezTo>
                    <a:pt x="180922" y="0"/>
                    <a:pt x="233363" y="52586"/>
                    <a:pt x="233363" y="117004"/>
                  </a:cubicBezTo>
                  <a:cubicBezTo>
                    <a:pt x="233363" y="178792"/>
                    <a:pt x="127170" y="323404"/>
                    <a:pt x="123237" y="329977"/>
                  </a:cubicBezTo>
                  <a:cubicBezTo>
                    <a:pt x="123237" y="329977"/>
                    <a:pt x="123237" y="329977"/>
                    <a:pt x="119304" y="335236"/>
                  </a:cubicBezTo>
                  <a:cubicBezTo>
                    <a:pt x="117993" y="336550"/>
                    <a:pt x="117993" y="336550"/>
                    <a:pt x="116682" y="336550"/>
                  </a:cubicBezTo>
                  <a:cubicBezTo>
                    <a:pt x="115371" y="336550"/>
                    <a:pt x="115371" y="336550"/>
                    <a:pt x="114059" y="335236"/>
                  </a:cubicBezTo>
                  <a:cubicBezTo>
                    <a:pt x="114059" y="335236"/>
                    <a:pt x="114059" y="335236"/>
                    <a:pt x="110126" y="329977"/>
                  </a:cubicBezTo>
                  <a:cubicBezTo>
                    <a:pt x="106193" y="323404"/>
                    <a:pt x="0" y="178792"/>
                    <a:pt x="0" y="117004"/>
                  </a:cubicBezTo>
                  <a:cubicBezTo>
                    <a:pt x="0" y="52586"/>
                    <a:pt x="52441" y="0"/>
                    <a:pt x="116682" y="0"/>
                  </a:cubicBezTo>
                  <a:close/>
                </a:path>
              </a:pathLst>
            </a:custGeom>
            <a:solidFill>
              <a:srgbClr val="1D4BA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213522" y="3048500"/>
              <a:ext cx="2344058" cy="1650859"/>
              <a:chOff x="1665921" y="3041607"/>
              <a:chExt cx="2344058" cy="1650859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665921" y="3547537"/>
                <a:ext cx="2344058" cy="1144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bg1">
                        <a:lumMod val="9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点击输入简要文字内容，文字内容需概括精炼，不用多余的文字修饰，言简意赅的说明分项内容。</a:t>
                </a:r>
                <a:endPara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821595" y="3041607"/>
                <a:ext cx="2032708" cy="43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输入标题</a:t>
                </a:r>
              </a:p>
            </p:txBody>
          </p:sp>
        </p:grpSp>
      </p:grpSp>
      <p:sp>
        <p:nvSpPr>
          <p:cNvPr id="31" name="箭头: V 形 21">
            <a:extLst>
              <a:ext uri="{FF2B5EF4-FFF2-40B4-BE49-F238E27FC236}">
                <a16:creationId xmlns:a16="http://schemas.microsoft.com/office/drawing/2014/main" id="{FE4A6893-7E5B-423C-ADBD-AA7686E38019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箭头: V 形 22">
            <a:extLst>
              <a:ext uri="{FF2B5EF4-FFF2-40B4-BE49-F238E27FC236}">
                <a16:creationId xmlns:a16="http://schemas.microsoft.com/office/drawing/2014/main" id="{8A696B32-9F32-4056-A9B4-9E76DE72BBA9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C7793586-D88D-4A0B-A152-82B61D679660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2F4002A3-4DE7-4101-9718-58C3A15F6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5CF422F2-EA3E-4326-B430-D34B6528A06C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323700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1">
            <a:extLst>
              <a:ext uri="{FF2B5EF4-FFF2-40B4-BE49-F238E27FC236}">
                <a16:creationId xmlns:a16="http://schemas.microsoft.com/office/drawing/2014/main" id="{08C8B322-7E4D-4780-AC5A-0C71A58F6F3D}"/>
              </a:ext>
            </a:extLst>
          </p:cNvPr>
          <p:cNvGrpSpPr/>
          <p:nvPr/>
        </p:nvGrpSpPr>
        <p:grpSpPr>
          <a:xfrm>
            <a:off x="1066930" y="3727606"/>
            <a:ext cx="718145" cy="825872"/>
            <a:chOff x="1088727" y="2876550"/>
            <a:chExt cx="718145" cy="825872"/>
          </a:xfrm>
        </p:grpSpPr>
        <p:cxnSp>
          <p:nvCxnSpPr>
            <p:cNvPr id="13" name="Straight Connector 122">
              <a:extLst>
                <a:ext uri="{FF2B5EF4-FFF2-40B4-BE49-F238E27FC236}">
                  <a16:creationId xmlns:a16="http://schemas.microsoft.com/office/drawing/2014/main" id="{F78105C1-CC19-4519-94E4-D23EE5067E8E}"/>
                </a:ext>
              </a:extLst>
            </p:cNvPr>
            <p:cNvCxnSpPr/>
            <p:nvPr/>
          </p:nvCxnSpPr>
          <p:spPr>
            <a:xfrm>
              <a:off x="1447800" y="2876550"/>
              <a:ext cx="0" cy="6096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436">
              <a:extLst>
                <a:ext uri="{FF2B5EF4-FFF2-40B4-BE49-F238E27FC236}">
                  <a16:creationId xmlns:a16="http://schemas.microsoft.com/office/drawing/2014/main" id="{BC63700D-4D8C-45BC-80B4-A5BE0A590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727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15" name="Group 124">
            <a:extLst>
              <a:ext uri="{FF2B5EF4-FFF2-40B4-BE49-F238E27FC236}">
                <a16:creationId xmlns:a16="http://schemas.microsoft.com/office/drawing/2014/main" id="{4D8680C7-407A-45AE-894C-BB49CE315FB9}"/>
              </a:ext>
            </a:extLst>
          </p:cNvPr>
          <p:cNvGrpSpPr/>
          <p:nvPr/>
        </p:nvGrpSpPr>
        <p:grpSpPr>
          <a:xfrm>
            <a:off x="2034189" y="1598242"/>
            <a:ext cx="718145" cy="766976"/>
            <a:chOff x="1560584" y="1499974"/>
            <a:chExt cx="718145" cy="766976"/>
          </a:xfrm>
        </p:grpSpPr>
        <p:cxnSp>
          <p:nvCxnSpPr>
            <p:cNvPr id="16" name="Straight Connector 125">
              <a:extLst>
                <a:ext uri="{FF2B5EF4-FFF2-40B4-BE49-F238E27FC236}">
                  <a16:creationId xmlns:a16="http://schemas.microsoft.com/office/drawing/2014/main" id="{00DCFA41-3184-4CA3-9B0A-CFD17B77CE08}"/>
                </a:ext>
              </a:extLst>
            </p:cNvPr>
            <p:cNvCxnSpPr/>
            <p:nvPr/>
          </p:nvCxnSpPr>
          <p:spPr>
            <a:xfrm flipV="1">
              <a:off x="1919654" y="1757797"/>
              <a:ext cx="0" cy="50915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436">
              <a:extLst>
                <a:ext uri="{FF2B5EF4-FFF2-40B4-BE49-F238E27FC236}">
                  <a16:creationId xmlns:a16="http://schemas.microsoft.com/office/drawing/2014/main" id="{64FED4BE-5D06-4A03-8130-720E96EB1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584" y="1499974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18" name="Group 127">
            <a:extLst>
              <a:ext uri="{FF2B5EF4-FFF2-40B4-BE49-F238E27FC236}">
                <a16:creationId xmlns:a16="http://schemas.microsoft.com/office/drawing/2014/main" id="{6E5B8807-2125-4C56-BA5D-3A1EB0383AAC}"/>
              </a:ext>
            </a:extLst>
          </p:cNvPr>
          <p:cNvGrpSpPr/>
          <p:nvPr/>
        </p:nvGrpSpPr>
        <p:grpSpPr>
          <a:xfrm>
            <a:off x="3539772" y="1631851"/>
            <a:ext cx="718145" cy="881276"/>
            <a:chOff x="2618590" y="1499974"/>
            <a:chExt cx="718145" cy="881276"/>
          </a:xfrm>
        </p:grpSpPr>
        <p:cxnSp>
          <p:nvCxnSpPr>
            <p:cNvPr id="19" name="Straight Connector 128">
              <a:extLst>
                <a:ext uri="{FF2B5EF4-FFF2-40B4-BE49-F238E27FC236}">
                  <a16:creationId xmlns:a16="http://schemas.microsoft.com/office/drawing/2014/main" id="{4FF2B426-9FE7-4EB2-AA92-521E0FD62401}"/>
                </a:ext>
              </a:extLst>
            </p:cNvPr>
            <p:cNvCxnSpPr/>
            <p:nvPr/>
          </p:nvCxnSpPr>
          <p:spPr>
            <a:xfrm flipV="1">
              <a:off x="2977662" y="1762991"/>
              <a:ext cx="0" cy="61825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436">
              <a:extLst>
                <a:ext uri="{FF2B5EF4-FFF2-40B4-BE49-F238E27FC236}">
                  <a16:creationId xmlns:a16="http://schemas.microsoft.com/office/drawing/2014/main" id="{EE0085A4-56D0-4E48-ADF7-E61E28C15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590" y="1499974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21" name="Group 130">
            <a:extLst>
              <a:ext uri="{FF2B5EF4-FFF2-40B4-BE49-F238E27FC236}">
                <a16:creationId xmlns:a16="http://schemas.microsoft.com/office/drawing/2014/main" id="{62944F3B-9C46-4140-9D6A-E24E2EAA1494}"/>
              </a:ext>
            </a:extLst>
          </p:cNvPr>
          <p:cNvGrpSpPr/>
          <p:nvPr/>
        </p:nvGrpSpPr>
        <p:grpSpPr>
          <a:xfrm>
            <a:off x="6222096" y="1631851"/>
            <a:ext cx="718145" cy="766976"/>
            <a:chOff x="3905200" y="1499974"/>
            <a:chExt cx="718145" cy="766976"/>
          </a:xfrm>
        </p:grpSpPr>
        <p:cxnSp>
          <p:nvCxnSpPr>
            <p:cNvPr id="22" name="Straight Connector 131">
              <a:extLst>
                <a:ext uri="{FF2B5EF4-FFF2-40B4-BE49-F238E27FC236}">
                  <a16:creationId xmlns:a16="http://schemas.microsoft.com/office/drawing/2014/main" id="{001E8B32-5569-4255-8759-05784A24E3EC}"/>
                </a:ext>
              </a:extLst>
            </p:cNvPr>
            <p:cNvCxnSpPr/>
            <p:nvPr/>
          </p:nvCxnSpPr>
          <p:spPr>
            <a:xfrm flipV="1">
              <a:off x="4264270" y="1757797"/>
              <a:ext cx="0" cy="50915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1436">
              <a:extLst>
                <a:ext uri="{FF2B5EF4-FFF2-40B4-BE49-F238E27FC236}">
                  <a16:creationId xmlns:a16="http://schemas.microsoft.com/office/drawing/2014/main" id="{F8D99116-71C7-4E1D-9B0F-4ACB2F161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200" y="1499974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24" name="Group 133">
            <a:extLst>
              <a:ext uri="{FF2B5EF4-FFF2-40B4-BE49-F238E27FC236}">
                <a16:creationId xmlns:a16="http://schemas.microsoft.com/office/drawing/2014/main" id="{63F5AD75-57E7-4EE3-A765-28DD0753A74E}"/>
              </a:ext>
            </a:extLst>
          </p:cNvPr>
          <p:cNvGrpSpPr/>
          <p:nvPr/>
        </p:nvGrpSpPr>
        <p:grpSpPr>
          <a:xfrm>
            <a:off x="7730460" y="1631851"/>
            <a:ext cx="490503" cy="919376"/>
            <a:chOff x="4863561" y="1499974"/>
            <a:chExt cx="718145" cy="919376"/>
          </a:xfrm>
        </p:grpSpPr>
        <p:cxnSp>
          <p:nvCxnSpPr>
            <p:cNvPr id="25" name="Straight Connector 134">
              <a:extLst>
                <a:ext uri="{FF2B5EF4-FFF2-40B4-BE49-F238E27FC236}">
                  <a16:creationId xmlns:a16="http://schemas.microsoft.com/office/drawing/2014/main" id="{0F052269-A9F7-4FE2-B069-43373A6D2D12}"/>
                </a:ext>
              </a:extLst>
            </p:cNvPr>
            <p:cNvCxnSpPr/>
            <p:nvPr/>
          </p:nvCxnSpPr>
          <p:spPr>
            <a:xfrm flipV="1">
              <a:off x="5222632" y="1761259"/>
              <a:ext cx="0" cy="658091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1436">
              <a:extLst>
                <a:ext uri="{FF2B5EF4-FFF2-40B4-BE49-F238E27FC236}">
                  <a16:creationId xmlns:a16="http://schemas.microsoft.com/office/drawing/2014/main" id="{C7D06792-C9C5-4A9A-AD55-19D80AFB8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3561" y="1499974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27" name="Group 136">
            <a:extLst>
              <a:ext uri="{FF2B5EF4-FFF2-40B4-BE49-F238E27FC236}">
                <a16:creationId xmlns:a16="http://schemas.microsoft.com/office/drawing/2014/main" id="{D248E731-D6CD-4240-AF86-2D9FD8249457}"/>
              </a:ext>
            </a:extLst>
          </p:cNvPr>
          <p:cNvGrpSpPr/>
          <p:nvPr/>
        </p:nvGrpSpPr>
        <p:grpSpPr>
          <a:xfrm>
            <a:off x="10330848" y="1631851"/>
            <a:ext cx="718145" cy="805076"/>
            <a:chOff x="6226367" y="1499974"/>
            <a:chExt cx="718145" cy="805076"/>
          </a:xfrm>
        </p:grpSpPr>
        <p:cxnSp>
          <p:nvCxnSpPr>
            <p:cNvPr id="28" name="Straight Connector 137">
              <a:extLst>
                <a:ext uri="{FF2B5EF4-FFF2-40B4-BE49-F238E27FC236}">
                  <a16:creationId xmlns:a16="http://schemas.microsoft.com/office/drawing/2014/main" id="{7ECB40C9-85A9-449A-8B9C-F19702169323}"/>
                </a:ext>
              </a:extLst>
            </p:cNvPr>
            <p:cNvCxnSpPr/>
            <p:nvPr/>
          </p:nvCxnSpPr>
          <p:spPr>
            <a:xfrm flipV="1">
              <a:off x="6585440" y="1759529"/>
              <a:ext cx="0" cy="545521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1436">
              <a:extLst>
                <a:ext uri="{FF2B5EF4-FFF2-40B4-BE49-F238E27FC236}">
                  <a16:creationId xmlns:a16="http://schemas.microsoft.com/office/drawing/2014/main" id="{906363FD-3086-4B1F-915B-4ADA66445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6367" y="1499974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30" name="Group 142">
            <a:extLst>
              <a:ext uri="{FF2B5EF4-FFF2-40B4-BE49-F238E27FC236}">
                <a16:creationId xmlns:a16="http://schemas.microsoft.com/office/drawing/2014/main" id="{36334D8C-B3E1-4EFD-9FD2-06B83BB9E3C7}"/>
              </a:ext>
            </a:extLst>
          </p:cNvPr>
          <p:cNvGrpSpPr/>
          <p:nvPr/>
        </p:nvGrpSpPr>
        <p:grpSpPr>
          <a:xfrm>
            <a:off x="3019944" y="3875509"/>
            <a:ext cx="718145" cy="711572"/>
            <a:chOff x="2146735" y="2990850"/>
            <a:chExt cx="718145" cy="711572"/>
          </a:xfrm>
        </p:grpSpPr>
        <p:cxnSp>
          <p:nvCxnSpPr>
            <p:cNvPr id="31" name="Straight Connector 143">
              <a:extLst>
                <a:ext uri="{FF2B5EF4-FFF2-40B4-BE49-F238E27FC236}">
                  <a16:creationId xmlns:a16="http://schemas.microsoft.com/office/drawing/2014/main" id="{F0DB8BC4-05DB-448E-8F53-A0673B278FD3}"/>
                </a:ext>
              </a:extLst>
            </p:cNvPr>
            <p:cNvCxnSpPr/>
            <p:nvPr/>
          </p:nvCxnSpPr>
          <p:spPr>
            <a:xfrm>
              <a:off x="2505808" y="2990850"/>
              <a:ext cx="0" cy="4953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1436">
              <a:extLst>
                <a:ext uri="{FF2B5EF4-FFF2-40B4-BE49-F238E27FC236}">
                  <a16:creationId xmlns:a16="http://schemas.microsoft.com/office/drawing/2014/main" id="{49AC77D9-0BF7-4B53-B0DB-96B6515E8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73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33" name="Group 145">
            <a:extLst>
              <a:ext uri="{FF2B5EF4-FFF2-40B4-BE49-F238E27FC236}">
                <a16:creationId xmlns:a16="http://schemas.microsoft.com/office/drawing/2014/main" id="{E721CF66-477E-4B64-9DC7-941B4F609428}"/>
              </a:ext>
            </a:extLst>
          </p:cNvPr>
          <p:cNvGrpSpPr/>
          <p:nvPr/>
        </p:nvGrpSpPr>
        <p:grpSpPr>
          <a:xfrm>
            <a:off x="4874903" y="3989809"/>
            <a:ext cx="718145" cy="597272"/>
            <a:chOff x="3204745" y="3105150"/>
            <a:chExt cx="718145" cy="597272"/>
          </a:xfrm>
        </p:grpSpPr>
        <p:cxnSp>
          <p:nvCxnSpPr>
            <p:cNvPr id="34" name="Straight Connector 146">
              <a:extLst>
                <a:ext uri="{FF2B5EF4-FFF2-40B4-BE49-F238E27FC236}">
                  <a16:creationId xmlns:a16="http://schemas.microsoft.com/office/drawing/2014/main" id="{F3144F69-D906-4216-BB81-238C3834549D}"/>
                </a:ext>
              </a:extLst>
            </p:cNvPr>
            <p:cNvCxnSpPr/>
            <p:nvPr/>
          </p:nvCxnSpPr>
          <p:spPr>
            <a:xfrm>
              <a:off x="3563816" y="3105150"/>
              <a:ext cx="0" cy="381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1436">
              <a:extLst>
                <a:ext uri="{FF2B5EF4-FFF2-40B4-BE49-F238E27FC236}">
                  <a16:creationId xmlns:a16="http://schemas.microsoft.com/office/drawing/2014/main" id="{F4D336A0-41D6-44AF-9032-BA622C1E5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74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36" name="Group 148">
            <a:extLst>
              <a:ext uri="{FF2B5EF4-FFF2-40B4-BE49-F238E27FC236}">
                <a16:creationId xmlns:a16="http://schemas.microsoft.com/office/drawing/2014/main" id="{C95CAC44-6B98-4F50-87DE-3CACE3174565}"/>
              </a:ext>
            </a:extLst>
          </p:cNvPr>
          <p:cNvGrpSpPr/>
          <p:nvPr/>
        </p:nvGrpSpPr>
        <p:grpSpPr>
          <a:xfrm>
            <a:off x="7176208" y="3799309"/>
            <a:ext cx="718145" cy="787772"/>
            <a:chOff x="4506006" y="2914650"/>
            <a:chExt cx="718145" cy="787772"/>
          </a:xfrm>
        </p:grpSpPr>
        <p:cxnSp>
          <p:nvCxnSpPr>
            <p:cNvPr id="37" name="Straight Connector 149">
              <a:extLst>
                <a:ext uri="{FF2B5EF4-FFF2-40B4-BE49-F238E27FC236}">
                  <a16:creationId xmlns:a16="http://schemas.microsoft.com/office/drawing/2014/main" id="{9D656DC4-22FA-4A06-BD56-0AE2DE0C62A2}"/>
                </a:ext>
              </a:extLst>
            </p:cNvPr>
            <p:cNvCxnSpPr/>
            <p:nvPr/>
          </p:nvCxnSpPr>
          <p:spPr>
            <a:xfrm>
              <a:off x="4865078" y="2914650"/>
              <a:ext cx="0" cy="5715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1436">
              <a:extLst>
                <a:ext uri="{FF2B5EF4-FFF2-40B4-BE49-F238E27FC236}">
                  <a16:creationId xmlns:a16="http://schemas.microsoft.com/office/drawing/2014/main" id="{0B317E33-0168-427B-9F47-94E378F31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6006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39" name="Group 151">
            <a:extLst>
              <a:ext uri="{FF2B5EF4-FFF2-40B4-BE49-F238E27FC236}">
                <a16:creationId xmlns:a16="http://schemas.microsoft.com/office/drawing/2014/main" id="{3B528BF9-2306-4B6E-B063-BBE6DE408686}"/>
              </a:ext>
            </a:extLst>
          </p:cNvPr>
          <p:cNvGrpSpPr/>
          <p:nvPr/>
        </p:nvGrpSpPr>
        <p:grpSpPr>
          <a:xfrm>
            <a:off x="9118440" y="4066009"/>
            <a:ext cx="718145" cy="521072"/>
            <a:chOff x="5487815" y="3181350"/>
            <a:chExt cx="718145" cy="521072"/>
          </a:xfrm>
        </p:grpSpPr>
        <p:cxnSp>
          <p:nvCxnSpPr>
            <p:cNvPr id="40" name="Straight Connector 152">
              <a:extLst>
                <a:ext uri="{FF2B5EF4-FFF2-40B4-BE49-F238E27FC236}">
                  <a16:creationId xmlns:a16="http://schemas.microsoft.com/office/drawing/2014/main" id="{10B7E935-713A-47B8-AABE-0CC899A92D8D}"/>
                </a:ext>
              </a:extLst>
            </p:cNvPr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1436">
              <a:extLst>
                <a:ext uri="{FF2B5EF4-FFF2-40B4-BE49-F238E27FC236}">
                  <a16:creationId xmlns:a16="http://schemas.microsoft.com/office/drawing/2014/main" id="{F6E7F520-2730-4C25-93BE-4A97B44BC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81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itchFamily="34" charset="-122"/>
                </a:rPr>
                <a:t>输入标题</a:t>
              </a:r>
              <a:endParaRPr kumimoji="0" lang="en-US" sz="36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42B8DCD-2753-420D-9BE7-E656B874284F}"/>
              </a:ext>
            </a:extLst>
          </p:cNvPr>
          <p:cNvGrpSpPr/>
          <p:nvPr/>
        </p:nvGrpSpPr>
        <p:grpSpPr>
          <a:xfrm>
            <a:off x="1130886" y="2296618"/>
            <a:ext cx="10143451" cy="1818182"/>
            <a:chOff x="2046882" y="2296618"/>
            <a:chExt cx="8443193" cy="1513416"/>
          </a:xfrm>
        </p:grpSpPr>
        <p:sp>
          <p:nvSpPr>
            <p:cNvPr id="9" name="Oval 114">
              <a:extLst>
                <a:ext uri="{FF2B5EF4-FFF2-40B4-BE49-F238E27FC236}">
                  <a16:creationId xmlns:a16="http://schemas.microsoft.com/office/drawing/2014/main" id="{7A4256A3-BF65-4915-B950-0DE7D43AB4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7212" y="2296618"/>
              <a:ext cx="1513416" cy="1513416"/>
            </a:xfrm>
            <a:prstGeom prst="ellipse">
              <a:avLst/>
            </a:prstGeom>
            <a:gradFill>
              <a:gsLst>
                <a:gs pos="1000">
                  <a:srgbClr val="1D4BA1"/>
                </a:gs>
                <a:gs pos="100000">
                  <a:srgbClr val="00B0F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AE73D307-0AF4-466C-8399-5E81F601962E}"/>
                </a:ext>
              </a:extLst>
            </p:cNvPr>
            <p:cNvGrpSpPr/>
            <p:nvPr/>
          </p:nvGrpSpPr>
          <p:grpSpPr>
            <a:xfrm>
              <a:off x="2046882" y="2404719"/>
              <a:ext cx="8443193" cy="1297214"/>
              <a:chOff x="2046882" y="2404719"/>
              <a:chExt cx="8443193" cy="1297214"/>
            </a:xfrm>
          </p:grpSpPr>
          <p:sp>
            <p:nvSpPr>
              <p:cNvPr id="2" name="Oval 120">
                <a:extLst>
                  <a:ext uri="{FF2B5EF4-FFF2-40B4-BE49-F238E27FC236}">
                    <a16:creationId xmlns:a16="http://schemas.microsoft.com/office/drawing/2014/main" id="{678FE20F-8ACA-4549-8FD6-BDA5930501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2834" y="2576692"/>
                <a:ext cx="972910" cy="972910"/>
              </a:xfrm>
              <a:prstGeom prst="ellipse">
                <a:avLst/>
              </a:prstGeom>
              <a:solidFill>
                <a:srgbClr val="009999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" name="Oval 105">
                <a:extLst>
                  <a:ext uri="{FF2B5EF4-FFF2-40B4-BE49-F238E27FC236}">
                    <a16:creationId xmlns:a16="http://schemas.microsoft.com/office/drawing/2014/main" id="{6EF492E5-56A8-4388-8F55-0B67C30733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6522" y="2684861"/>
                <a:ext cx="756709" cy="756709"/>
              </a:xfrm>
              <a:prstGeom prst="ellipse">
                <a:avLst/>
              </a:pr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Oval 106">
                <a:extLst>
                  <a:ext uri="{FF2B5EF4-FFF2-40B4-BE49-F238E27FC236}">
                    <a16:creationId xmlns:a16="http://schemas.microsoft.com/office/drawing/2014/main" id="{BB39C150-8F9E-43A5-98C0-B873A9B972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48008" y="2522641"/>
                <a:ext cx="1081012" cy="1081012"/>
              </a:xfrm>
              <a:prstGeom prst="ellipse">
                <a:avLst/>
              </a:pr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Oval 109">
                <a:extLst>
                  <a:ext uri="{FF2B5EF4-FFF2-40B4-BE49-F238E27FC236}">
                    <a16:creationId xmlns:a16="http://schemas.microsoft.com/office/drawing/2014/main" id="{497635C0-898C-4207-A57C-B4265BB0AB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80702" y="2404719"/>
                <a:ext cx="1297214" cy="1297214"/>
              </a:xfrm>
              <a:prstGeom prst="ellipse">
                <a:avLst/>
              </a:pr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Oval 111">
                <a:extLst>
                  <a:ext uri="{FF2B5EF4-FFF2-40B4-BE49-F238E27FC236}">
                    <a16:creationId xmlns:a16="http://schemas.microsoft.com/office/drawing/2014/main" id="{CFAEB234-922B-4B00-B0F4-7E50F5FD4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15817" y="2668618"/>
                <a:ext cx="756709" cy="756709"/>
              </a:xfrm>
              <a:prstGeom prst="ellipse">
                <a:avLst/>
              </a:prstGeom>
              <a:solidFill>
                <a:srgbClr val="0070C0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Oval 112">
                <a:extLst>
                  <a:ext uri="{FF2B5EF4-FFF2-40B4-BE49-F238E27FC236}">
                    <a16:creationId xmlns:a16="http://schemas.microsoft.com/office/drawing/2014/main" id="{BFB4B1D8-17A3-4852-85DD-60949A28AF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24736" y="2522641"/>
                <a:ext cx="1081012" cy="1081012"/>
              </a:xfrm>
              <a:prstGeom prst="ellipse">
                <a:avLst/>
              </a:prstGeom>
              <a:solidFill>
                <a:srgbClr val="0070C0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113">
                <a:extLst>
                  <a:ext uri="{FF2B5EF4-FFF2-40B4-BE49-F238E27FC236}">
                    <a16:creationId xmlns:a16="http://schemas.microsoft.com/office/drawing/2014/main" id="{FF19A2DE-B04C-427A-AD66-C474A5D729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5388" y="2722668"/>
                <a:ext cx="648607" cy="648607"/>
              </a:xfrm>
              <a:prstGeom prst="ellipse">
                <a:avLst/>
              </a:prstGeom>
              <a:solidFill>
                <a:srgbClr val="009999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115">
                <a:extLst>
                  <a:ext uri="{FF2B5EF4-FFF2-40B4-BE49-F238E27FC236}">
                    <a16:creationId xmlns:a16="http://schemas.microsoft.com/office/drawing/2014/main" id="{590D8F4E-90FA-4909-B85C-660D9940BD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17165" y="2560516"/>
                <a:ext cx="972910" cy="972910"/>
              </a:xfrm>
              <a:prstGeom prst="ellipse">
                <a:avLst/>
              </a:prstGeom>
              <a:solidFill>
                <a:srgbClr val="009999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19">
                <a:extLst>
                  <a:ext uri="{FF2B5EF4-FFF2-40B4-BE49-F238E27FC236}">
                    <a16:creationId xmlns:a16="http://schemas.microsoft.com/office/drawing/2014/main" id="{453255DA-B208-43E1-B67F-F0CA8F5EE3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46882" y="2729023"/>
                <a:ext cx="648607" cy="648607"/>
              </a:xfrm>
              <a:prstGeom prst="ellipse">
                <a:avLst/>
              </a:prstGeom>
              <a:solidFill>
                <a:srgbClr val="009999">
                  <a:alpha val="7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Freeform 36">
                <a:extLst>
                  <a:ext uri="{FF2B5EF4-FFF2-40B4-BE49-F238E27FC236}">
                    <a16:creationId xmlns:a16="http://schemas.microsoft.com/office/drawing/2014/main" id="{85AAD7E8-6C6C-4DDC-9A4D-7EE55D72473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69607" y="2922377"/>
                <a:ext cx="411921" cy="230833"/>
              </a:xfrm>
              <a:custGeom>
                <a:avLst/>
                <a:gdLst>
                  <a:gd name="T0" fmla="*/ 200 w 400"/>
                  <a:gd name="T1" fmla="*/ 0 h 224"/>
                  <a:gd name="T2" fmla="*/ 0 w 400"/>
                  <a:gd name="T3" fmla="*/ 112 h 224"/>
                  <a:gd name="T4" fmla="*/ 200 w 400"/>
                  <a:gd name="T5" fmla="*/ 224 h 224"/>
                  <a:gd name="T6" fmla="*/ 400 w 400"/>
                  <a:gd name="T7" fmla="*/ 112 h 224"/>
                  <a:gd name="T8" fmla="*/ 200 w 400"/>
                  <a:gd name="T9" fmla="*/ 0 h 224"/>
                  <a:gd name="T10" fmla="*/ 200 w 400"/>
                  <a:gd name="T11" fmla="*/ 198 h 224"/>
                  <a:gd name="T12" fmla="*/ 111 w 400"/>
                  <a:gd name="T13" fmla="*/ 112 h 224"/>
                  <a:gd name="T14" fmla="*/ 200 w 400"/>
                  <a:gd name="T15" fmla="*/ 26 h 224"/>
                  <a:gd name="T16" fmla="*/ 289 w 400"/>
                  <a:gd name="T17" fmla="*/ 112 h 224"/>
                  <a:gd name="T18" fmla="*/ 200 w 400"/>
                  <a:gd name="T19" fmla="*/ 198 h 224"/>
                  <a:gd name="T20" fmla="*/ 200 w 400"/>
                  <a:gd name="T21" fmla="*/ 112 h 224"/>
                  <a:gd name="T22" fmla="*/ 200 w 400"/>
                  <a:gd name="T23" fmla="*/ 69 h 224"/>
                  <a:gd name="T24" fmla="*/ 155 w 400"/>
                  <a:gd name="T25" fmla="*/ 112 h 224"/>
                  <a:gd name="T26" fmla="*/ 200 w 400"/>
                  <a:gd name="T27" fmla="*/ 155 h 224"/>
                  <a:gd name="T28" fmla="*/ 244 w 400"/>
                  <a:gd name="T29" fmla="*/ 112 h 224"/>
                  <a:gd name="T30" fmla="*/ 200 w 400"/>
                  <a:gd name="T3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224">
                    <a:moveTo>
                      <a:pt x="200" y="0"/>
                    </a:moveTo>
                    <a:cubicBezTo>
                      <a:pt x="69" y="0"/>
                      <a:pt x="0" y="97"/>
                      <a:pt x="0" y="112"/>
                    </a:cubicBezTo>
                    <a:cubicBezTo>
                      <a:pt x="0" y="127"/>
                      <a:pt x="69" y="224"/>
                      <a:pt x="200" y="224"/>
                    </a:cubicBezTo>
                    <a:cubicBezTo>
                      <a:pt x="331" y="224"/>
                      <a:pt x="400" y="127"/>
                      <a:pt x="400" y="112"/>
                    </a:cubicBezTo>
                    <a:cubicBezTo>
                      <a:pt x="400" y="97"/>
                      <a:pt x="331" y="0"/>
                      <a:pt x="200" y="0"/>
                    </a:cubicBezTo>
                    <a:close/>
                    <a:moveTo>
                      <a:pt x="200" y="198"/>
                    </a:moveTo>
                    <a:cubicBezTo>
                      <a:pt x="151" y="198"/>
                      <a:pt x="111" y="159"/>
                      <a:pt x="111" y="112"/>
                    </a:cubicBezTo>
                    <a:cubicBezTo>
                      <a:pt x="111" y="64"/>
                      <a:pt x="151" y="26"/>
                      <a:pt x="200" y="26"/>
                    </a:cubicBezTo>
                    <a:cubicBezTo>
                      <a:pt x="249" y="26"/>
                      <a:pt x="289" y="64"/>
                      <a:pt x="289" y="112"/>
                    </a:cubicBezTo>
                    <a:cubicBezTo>
                      <a:pt x="289" y="159"/>
                      <a:pt x="249" y="198"/>
                      <a:pt x="200" y="198"/>
                    </a:cubicBezTo>
                    <a:close/>
                    <a:moveTo>
                      <a:pt x="200" y="112"/>
                    </a:moveTo>
                    <a:cubicBezTo>
                      <a:pt x="192" y="103"/>
                      <a:pt x="213" y="69"/>
                      <a:pt x="200" y="69"/>
                    </a:cubicBezTo>
                    <a:cubicBezTo>
                      <a:pt x="175" y="69"/>
                      <a:pt x="155" y="88"/>
                      <a:pt x="155" y="112"/>
                    </a:cubicBezTo>
                    <a:cubicBezTo>
                      <a:pt x="155" y="136"/>
                      <a:pt x="175" y="155"/>
                      <a:pt x="200" y="155"/>
                    </a:cubicBezTo>
                    <a:cubicBezTo>
                      <a:pt x="224" y="155"/>
                      <a:pt x="244" y="136"/>
                      <a:pt x="244" y="112"/>
                    </a:cubicBezTo>
                    <a:cubicBezTo>
                      <a:pt x="244" y="101"/>
                      <a:pt x="207" y="119"/>
                      <a:pt x="200" y="1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6">
                <a:extLst>
                  <a:ext uri="{FF2B5EF4-FFF2-40B4-BE49-F238E27FC236}">
                    <a16:creationId xmlns:a16="http://schemas.microsoft.com/office/drawing/2014/main" id="{4CF2A0E3-E8EE-4A00-9C44-25BC74FD5B1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1850" y="2879453"/>
                <a:ext cx="342490" cy="300855"/>
              </a:xfrm>
              <a:custGeom>
                <a:avLst/>
                <a:gdLst>
                  <a:gd name="T0" fmla="*/ 400 w 400"/>
                  <a:gd name="T1" fmla="*/ 352 h 352"/>
                  <a:gd name="T2" fmla="*/ 394 w 400"/>
                  <a:gd name="T3" fmla="*/ 268 h 352"/>
                  <a:gd name="T4" fmla="*/ 342 w 400"/>
                  <a:gd name="T5" fmla="*/ 236 h 352"/>
                  <a:gd name="T6" fmla="*/ 303 w 400"/>
                  <a:gd name="T7" fmla="*/ 191 h 352"/>
                  <a:gd name="T8" fmla="*/ 316 w 400"/>
                  <a:gd name="T9" fmla="*/ 157 h 352"/>
                  <a:gd name="T10" fmla="*/ 327 w 400"/>
                  <a:gd name="T11" fmla="*/ 134 h 352"/>
                  <a:gd name="T12" fmla="*/ 322 w 400"/>
                  <a:gd name="T13" fmla="*/ 122 h 352"/>
                  <a:gd name="T14" fmla="*/ 325 w 400"/>
                  <a:gd name="T15" fmla="*/ 98 h 352"/>
                  <a:gd name="T16" fmla="*/ 278 w 400"/>
                  <a:gd name="T17" fmla="*/ 51 h 352"/>
                  <a:gd name="T18" fmla="*/ 230 w 400"/>
                  <a:gd name="T19" fmla="*/ 98 h 352"/>
                  <a:gd name="T20" fmla="*/ 233 w 400"/>
                  <a:gd name="T21" fmla="*/ 122 h 352"/>
                  <a:gd name="T22" fmla="*/ 229 w 400"/>
                  <a:gd name="T23" fmla="*/ 134 h 352"/>
                  <a:gd name="T24" fmla="*/ 240 w 400"/>
                  <a:gd name="T25" fmla="*/ 157 h 352"/>
                  <a:gd name="T26" fmla="*/ 253 w 400"/>
                  <a:gd name="T27" fmla="*/ 191 h 352"/>
                  <a:gd name="T28" fmla="*/ 236 w 400"/>
                  <a:gd name="T29" fmla="*/ 224 h 352"/>
                  <a:gd name="T30" fmla="*/ 310 w 400"/>
                  <a:gd name="T31" fmla="*/ 292 h 352"/>
                  <a:gd name="T32" fmla="*/ 310 w 400"/>
                  <a:gd name="T33" fmla="*/ 352 h 352"/>
                  <a:gd name="T34" fmla="*/ 400 w 400"/>
                  <a:gd name="T35" fmla="*/ 352 h 352"/>
                  <a:gd name="T36" fmla="*/ 204 w 400"/>
                  <a:gd name="T37" fmla="*/ 247 h 352"/>
                  <a:gd name="T38" fmla="*/ 152 w 400"/>
                  <a:gd name="T39" fmla="*/ 187 h 352"/>
                  <a:gd name="T40" fmla="*/ 169 w 400"/>
                  <a:gd name="T41" fmla="*/ 142 h 352"/>
                  <a:gd name="T42" fmla="*/ 184 w 400"/>
                  <a:gd name="T43" fmla="*/ 111 h 352"/>
                  <a:gd name="T44" fmla="*/ 179 w 400"/>
                  <a:gd name="T45" fmla="*/ 95 h 352"/>
                  <a:gd name="T46" fmla="*/ 183 w 400"/>
                  <a:gd name="T47" fmla="*/ 63 h 352"/>
                  <a:gd name="T48" fmla="*/ 119 w 400"/>
                  <a:gd name="T49" fmla="*/ 0 h 352"/>
                  <a:gd name="T50" fmla="*/ 55 w 400"/>
                  <a:gd name="T51" fmla="*/ 63 h 352"/>
                  <a:gd name="T52" fmla="*/ 59 w 400"/>
                  <a:gd name="T53" fmla="*/ 95 h 352"/>
                  <a:gd name="T54" fmla="*/ 53 w 400"/>
                  <a:gd name="T55" fmla="*/ 111 h 352"/>
                  <a:gd name="T56" fmla="*/ 68 w 400"/>
                  <a:gd name="T57" fmla="*/ 142 h 352"/>
                  <a:gd name="T58" fmla="*/ 86 w 400"/>
                  <a:gd name="T59" fmla="*/ 187 h 352"/>
                  <a:gd name="T60" fmla="*/ 33 w 400"/>
                  <a:gd name="T61" fmla="*/ 247 h 352"/>
                  <a:gd name="T62" fmla="*/ 0 w 400"/>
                  <a:gd name="T63" fmla="*/ 279 h 352"/>
                  <a:gd name="T64" fmla="*/ 0 w 400"/>
                  <a:gd name="T65" fmla="*/ 352 h 352"/>
                  <a:gd name="T66" fmla="*/ 278 w 400"/>
                  <a:gd name="T67" fmla="*/ 352 h 352"/>
                  <a:gd name="T68" fmla="*/ 278 w 400"/>
                  <a:gd name="T69" fmla="*/ 297 h 352"/>
                  <a:gd name="T70" fmla="*/ 204 w 400"/>
                  <a:gd name="T71" fmla="*/ 247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0" h="352">
                    <a:moveTo>
                      <a:pt x="400" y="352"/>
                    </a:moveTo>
                    <a:cubicBezTo>
                      <a:pt x="400" y="352"/>
                      <a:pt x="399" y="276"/>
                      <a:pt x="394" y="268"/>
                    </a:cubicBezTo>
                    <a:cubicBezTo>
                      <a:pt x="387" y="257"/>
                      <a:pt x="371" y="249"/>
                      <a:pt x="342" y="236"/>
                    </a:cubicBezTo>
                    <a:cubicBezTo>
                      <a:pt x="312" y="224"/>
                      <a:pt x="303" y="213"/>
                      <a:pt x="303" y="191"/>
                    </a:cubicBezTo>
                    <a:cubicBezTo>
                      <a:pt x="303" y="177"/>
                      <a:pt x="312" y="182"/>
                      <a:pt x="316" y="157"/>
                    </a:cubicBezTo>
                    <a:cubicBezTo>
                      <a:pt x="317" y="147"/>
                      <a:pt x="325" y="157"/>
                      <a:pt x="327" y="134"/>
                    </a:cubicBezTo>
                    <a:cubicBezTo>
                      <a:pt x="327" y="124"/>
                      <a:pt x="322" y="122"/>
                      <a:pt x="322" y="122"/>
                    </a:cubicBezTo>
                    <a:cubicBezTo>
                      <a:pt x="322" y="122"/>
                      <a:pt x="325" y="108"/>
                      <a:pt x="325" y="98"/>
                    </a:cubicBezTo>
                    <a:cubicBezTo>
                      <a:pt x="327" y="85"/>
                      <a:pt x="319" y="51"/>
                      <a:pt x="278" y="51"/>
                    </a:cubicBezTo>
                    <a:cubicBezTo>
                      <a:pt x="236" y="51"/>
                      <a:pt x="229" y="85"/>
                      <a:pt x="230" y="98"/>
                    </a:cubicBezTo>
                    <a:cubicBezTo>
                      <a:pt x="231" y="108"/>
                      <a:pt x="233" y="122"/>
                      <a:pt x="233" y="122"/>
                    </a:cubicBezTo>
                    <a:cubicBezTo>
                      <a:pt x="233" y="122"/>
                      <a:pt x="229" y="124"/>
                      <a:pt x="229" y="134"/>
                    </a:cubicBezTo>
                    <a:cubicBezTo>
                      <a:pt x="230" y="157"/>
                      <a:pt x="238" y="147"/>
                      <a:pt x="240" y="157"/>
                    </a:cubicBezTo>
                    <a:cubicBezTo>
                      <a:pt x="244" y="182"/>
                      <a:pt x="253" y="177"/>
                      <a:pt x="253" y="191"/>
                    </a:cubicBezTo>
                    <a:cubicBezTo>
                      <a:pt x="253" y="206"/>
                      <a:pt x="248" y="216"/>
                      <a:pt x="236" y="224"/>
                    </a:cubicBezTo>
                    <a:cubicBezTo>
                      <a:pt x="301" y="257"/>
                      <a:pt x="310" y="263"/>
                      <a:pt x="310" y="292"/>
                    </a:cubicBezTo>
                    <a:cubicBezTo>
                      <a:pt x="310" y="352"/>
                      <a:pt x="310" y="352"/>
                      <a:pt x="310" y="352"/>
                    </a:cubicBezTo>
                    <a:lnTo>
                      <a:pt x="400" y="352"/>
                    </a:lnTo>
                    <a:close/>
                    <a:moveTo>
                      <a:pt x="204" y="247"/>
                    </a:moveTo>
                    <a:cubicBezTo>
                      <a:pt x="165" y="231"/>
                      <a:pt x="152" y="217"/>
                      <a:pt x="152" y="187"/>
                    </a:cubicBezTo>
                    <a:cubicBezTo>
                      <a:pt x="152" y="169"/>
                      <a:pt x="164" y="175"/>
                      <a:pt x="169" y="142"/>
                    </a:cubicBezTo>
                    <a:cubicBezTo>
                      <a:pt x="172" y="129"/>
                      <a:pt x="182" y="142"/>
                      <a:pt x="184" y="111"/>
                    </a:cubicBezTo>
                    <a:cubicBezTo>
                      <a:pt x="184" y="98"/>
                      <a:pt x="179" y="95"/>
                      <a:pt x="179" y="95"/>
                    </a:cubicBezTo>
                    <a:cubicBezTo>
                      <a:pt x="179" y="95"/>
                      <a:pt x="181" y="77"/>
                      <a:pt x="183" y="63"/>
                    </a:cubicBezTo>
                    <a:cubicBezTo>
                      <a:pt x="184" y="45"/>
                      <a:pt x="174" y="0"/>
                      <a:pt x="119" y="0"/>
                    </a:cubicBezTo>
                    <a:cubicBezTo>
                      <a:pt x="64" y="0"/>
                      <a:pt x="54" y="45"/>
                      <a:pt x="55" y="63"/>
                    </a:cubicBezTo>
                    <a:cubicBezTo>
                      <a:pt x="56" y="77"/>
                      <a:pt x="59" y="95"/>
                      <a:pt x="59" y="95"/>
                    </a:cubicBezTo>
                    <a:cubicBezTo>
                      <a:pt x="59" y="95"/>
                      <a:pt x="53" y="98"/>
                      <a:pt x="53" y="111"/>
                    </a:cubicBezTo>
                    <a:cubicBezTo>
                      <a:pt x="55" y="142"/>
                      <a:pt x="66" y="129"/>
                      <a:pt x="68" y="142"/>
                    </a:cubicBezTo>
                    <a:cubicBezTo>
                      <a:pt x="74" y="175"/>
                      <a:pt x="86" y="169"/>
                      <a:pt x="86" y="187"/>
                    </a:cubicBezTo>
                    <a:cubicBezTo>
                      <a:pt x="86" y="217"/>
                      <a:pt x="73" y="231"/>
                      <a:pt x="33" y="247"/>
                    </a:cubicBezTo>
                    <a:cubicBezTo>
                      <a:pt x="21" y="252"/>
                      <a:pt x="0" y="260"/>
                      <a:pt x="0" y="279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278" y="352"/>
                      <a:pt x="278" y="352"/>
                      <a:pt x="278" y="352"/>
                    </a:cubicBezTo>
                    <a:cubicBezTo>
                      <a:pt x="278" y="352"/>
                      <a:pt x="278" y="309"/>
                      <a:pt x="278" y="297"/>
                    </a:cubicBezTo>
                    <a:cubicBezTo>
                      <a:pt x="278" y="280"/>
                      <a:pt x="244" y="264"/>
                      <a:pt x="204" y="24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0475650F-07A4-4087-95EC-A7FBC43581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2703" y="2885168"/>
                <a:ext cx="343385" cy="305674"/>
              </a:xfrm>
              <a:custGeom>
                <a:avLst/>
                <a:gdLst>
                  <a:gd name="T0" fmla="*/ 62 w 401"/>
                  <a:gd name="T1" fmla="*/ 116 h 357"/>
                  <a:gd name="T2" fmla="*/ 117 w 401"/>
                  <a:gd name="T3" fmla="*/ 135 h 357"/>
                  <a:gd name="T4" fmla="*/ 124 w 401"/>
                  <a:gd name="T5" fmla="*/ 133 h 357"/>
                  <a:gd name="T6" fmla="*/ 155 w 401"/>
                  <a:gd name="T7" fmla="*/ 106 h 357"/>
                  <a:gd name="T8" fmla="*/ 156 w 401"/>
                  <a:gd name="T9" fmla="*/ 100 h 357"/>
                  <a:gd name="T10" fmla="*/ 141 w 401"/>
                  <a:gd name="T11" fmla="*/ 81 h 357"/>
                  <a:gd name="T12" fmla="*/ 219 w 401"/>
                  <a:gd name="T13" fmla="*/ 1 h 357"/>
                  <a:gd name="T14" fmla="*/ 160 w 401"/>
                  <a:gd name="T15" fmla="*/ 1 h 357"/>
                  <a:gd name="T16" fmla="*/ 86 w 401"/>
                  <a:gd name="T17" fmla="*/ 39 h 357"/>
                  <a:gd name="T18" fmla="*/ 55 w 401"/>
                  <a:gd name="T19" fmla="*/ 63 h 357"/>
                  <a:gd name="T20" fmla="*/ 43 w 401"/>
                  <a:gd name="T21" fmla="*/ 90 h 357"/>
                  <a:gd name="T22" fmla="*/ 18 w 401"/>
                  <a:gd name="T23" fmla="*/ 98 h 357"/>
                  <a:gd name="T24" fmla="*/ 3 w 401"/>
                  <a:gd name="T25" fmla="*/ 110 h 357"/>
                  <a:gd name="T26" fmla="*/ 2 w 401"/>
                  <a:gd name="T27" fmla="*/ 120 h 357"/>
                  <a:gd name="T28" fmla="*/ 30 w 401"/>
                  <a:gd name="T29" fmla="*/ 150 h 357"/>
                  <a:gd name="T30" fmla="*/ 41 w 401"/>
                  <a:gd name="T31" fmla="*/ 152 h 357"/>
                  <a:gd name="T32" fmla="*/ 55 w 401"/>
                  <a:gd name="T33" fmla="*/ 139 h 357"/>
                  <a:gd name="T34" fmla="*/ 62 w 401"/>
                  <a:gd name="T35" fmla="*/ 116 h 357"/>
                  <a:gd name="T36" fmla="*/ 177 w 401"/>
                  <a:gd name="T37" fmla="*/ 126 h 357"/>
                  <a:gd name="T38" fmla="*/ 169 w 401"/>
                  <a:gd name="T39" fmla="*/ 125 h 357"/>
                  <a:gd name="T40" fmla="*/ 140 w 401"/>
                  <a:gd name="T41" fmla="*/ 150 h 357"/>
                  <a:gd name="T42" fmla="*/ 139 w 401"/>
                  <a:gd name="T43" fmla="*/ 158 h 357"/>
                  <a:gd name="T44" fmla="*/ 305 w 401"/>
                  <a:gd name="T45" fmla="*/ 347 h 357"/>
                  <a:gd name="T46" fmla="*/ 320 w 401"/>
                  <a:gd name="T47" fmla="*/ 348 h 357"/>
                  <a:gd name="T48" fmla="*/ 340 w 401"/>
                  <a:gd name="T49" fmla="*/ 332 h 357"/>
                  <a:gd name="T50" fmla="*/ 341 w 401"/>
                  <a:gd name="T51" fmla="*/ 317 h 357"/>
                  <a:gd name="T52" fmla="*/ 177 w 401"/>
                  <a:gd name="T53" fmla="*/ 126 h 357"/>
                  <a:gd name="T54" fmla="*/ 398 w 401"/>
                  <a:gd name="T55" fmla="*/ 46 h 357"/>
                  <a:gd name="T56" fmla="*/ 389 w 401"/>
                  <a:gd name="T57" fmla="*/ 42 h 357"/>
                  <a:gd name="T58" fmla="*/ 369 w 401"/>
                  <a:gd name="T59" fmla="*/ 72 h 357"/>
                  <a:gd name="T60" fmla="*/ 331 w 401"/>
                  <a:gd name="T61" fmla="*/ 80 h 357"/>
                  <a:gd name="T62" fmla="*/ 320 w 401"/>
                  <a:gd name="T63" fmla="*/ 45 h 357"/>
                  <a:gd name="T64" fmla="*/ 338 w 401"/>
                  <a:gd name="T65" fmla="*/ 13 h 357"/>
                  <a:gd name="T66" fmla="*/ 330 w 401"/>
                  <a:gd name="T67" fmla="*/ 6 h 357"/>
                  <a:gd name="T68" fmla="*/ 274 w 401"/>
                  <a:gd name="T69" fmla="*/ 51 h 357"/>
                  <a:gd name="T70" fmla="*/ 257 w 401"/>
                  <a:gd name="T71" fmla="*/ 121 h 357"/>
                  <a:gd name="T72" fmla="*/ 230 w 401"/>
                  <a:gd name="T73" fmla="*/ 149 h 357"/>
                  <a:gd name="T74" fmla="*/ 257 w 401"/>
                  <a:gd name="T75" fmla="*/ 181 h 357"/>
                  <a:gd name="T76" fmla="*/ 290 w 401"/>
                  <a:gd name="T77" fmla="*/ 149 h 357"/>
                  <a:gd name="T78" fmla="*/ 330 w 401"/>
                  <a:gd name="T79" fmla="*/ 137 h 357"/>
                  <a:gd name="T80" fmla="*/ 391 w 401"/>
                  <a:gd name="T81" fmla="*/ 112 h 357"/>
                  <a:gd name="T82" fmla="*/ 398 w 401"/>
                  <a:gd name="T83" fmla="*/ 46 h 357"/>
                  <a:gd name="T84" fmla="*/ 55 w 401"/>
                  <a:gd name="T85" fmla="*/ 319 h 357"/>
                  <a:gd name="T86" fmla="*/ 55 w 401"/>
                  <a:gd name="T87" fmla="*/ 334 h 357"/>
                  <a:gd name="T88" fmla="*/ 74 w 401"/>
                  <a:gd name="T89" fmla="*/ 353 h 357"/>
                  <a:gd name="T90" fmla="*/ 89 w 401"/>
                  <a:gd name="T91" fmla="*/ 351 h 357"/>
                  <a:gd name="T92" fmla="*/ 187 w 401"/>
                  <a:gd name="T93" fmla="*/ 254 h 357"/>
                  <a:gd name="T94" fmla="*/ 157 w 401"/>
                  <a:gd name="T95" fmla="*/ 220 h 357"/>
                  <a:gd name="T96" fmla="*/ 55 w 401"/>
                  <a:gd name="T97" fmla="*/ 319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1" h="357">
                    <a:moveTo>
                      <a:pt x="62" y="116"/>
                    </a:moveTo>
                    <a:cubicBezTo>
                      <a:pt x="81" y="101"/>
                      <a:pt x="97" y="111"/>
                      <a:pt x="117" y="135"/>
                    </a:cubicBezTo>
                    <a:cubicBezTo>
                      <a:pt x="120" y="138"/>
                      <a:pt x="123" y="135"/>
                      <a:pt x="124" y="133"/>
                    </a:cubicBezTo>
                    <a:cubicBezTo>
                      <a:pt x="126" y="132"/>
                      <a:pt x="154" y="107"/>
                      <a:pt x="155" y="106"/>
                    </a:cubicBezTo>
                    <a:cubicBezTo>
                      <a:pt x="156" y="105"/>
                      <a:pt x="158" y="102"/>
                      <a:pt x="156" y="100"/>
                    </a:cubicBezTo>
                    <a:cubicBezTo>
                      <a:pt x="154" y="98"/>
                      <a:pt x="146" y="88"/>
                      <a:pt x="141" y="81"/>
                    </a:cubicBezTo>
                    <a:cubicBezTo>
                      <a:pt x="105" y="34"/>
                      <a:pt x="240" y="2"/>
                      <a:pt x="219" y="1"/>
                    </a:cubicBezTo>
                    <a:cubicBezTo>
                      <a:pt x="208" y="1"/>
                      <a:pt x="166" y="0"/>
                      <a:pt x="160" y="1"/>
                    </a:cubicBezTo>
                    <a:cubicBezTo>
                      <a:pt x="134" y="4"/>
                      <a:pt x="102" y="28"/>
                      <a:pt x="86" y="39"/>
                    </a:cubicBezTo>
                    <a:cubicBezTo>
                      <a:pt x="64" y="53"/>
                      <a:pt x="57" y="62"/>
                      <a:pt x="55" y="63"/>
                    </a:cubicBezTo>
                    <a:cubicBezTo>
                      <a:pt x="49" y="68"/>
                      <a:pt x="54" y="80"/>
                      <a:pt x="43" y="90"/>
                    </a:cubicBezTo>
                    <a:cubicBezTo>
                      <a:pt x="32" y="100"/>
                      <a:pt x="25" y="92"/>
                      <a:pt x="18" y="98"/>
                    </a:cubicBezTo>
                    <a:cubicBezTo>
                      <a:pt x="15" y="101"/>
                      <a:pt x="5" y="108"/>
                      <a:pt x="3" y="110"/>
                    </a:cubicBezTo>
                    <a:cubicBezTo>
                      <a:pt x="0" y="113"/>
                      <a:pt x="0" y="117"/>
                      <a:pt x="2" y="120"/>
                    </a:cubicBezTo>
                    <a:cubicBezTo>
                      <a:pt x="2" y="120"/>
                      <a:pt x="28" y="148"/>
                      <a:pt x="30" y="150"/>
                    </a:cubicBezTo>
                    <a:cubicBezTo>
                      <a:pt x="32" y="153"/>
                      <a:pt x="38" y="155"/>
                      <a:pt x="41" y="152"/>
                    </a:cubicBezTo>
                    <a:cubicBezTo>
                      <a:pt x="45" y="149"/>
                      <a:pt x="54" y="141"/>
                      <a:pt x="55" y="139"/>
                    </a:cubicBezTo>
                    <a:cubicBezTo>
                      <a:pt x="57" y="138"/>
                      <a:pt x="54" y="122"/>
                      <a:pt x="62" y="116"/>
                    </a:cubicBezTo>
                    <a:close/>
                    <a:moveTo>
                      <a:pt x="177" y="126"/>
                    </a:moveTo>
                    <a:cubicBezTo>
                      <a:pt x="174" y="123"/>
                      <a:pt x="171" y="123"/>
                      <a:pt x="169" y="125"/>
                    </a:cubicBezTo>
                    <a:cubicBezTo>
                      <a:pt x="140" y="150"/>
                      <a:pt x="140" y="150"/>
                      <a:pt x="140" y="150"/>
                    </a:cubicBezTo>
                    <a:cubicBezTo>
                      <a:pt x="138" y="152"/>
                      <a:pt x="137" y="156"/>
                      <a:pt x="139" y="158"/>
                    </a:cubicBezTo>
                    <a:cubicBezTo>
                      <a:pt x="305" y="347"/>
                      <a:pt x="305" y="347"/>
                      <a:pt x="305" y="347"/>
                    </a:cubicBezTo>
                    <a:cubicBezTo>
                      <a:pt x="309" y="352"/>
                      <a:pt x="316" y="352"/>
                      <a:pt x="320" y="348"/>
                    </a:cubicBezTo>
                    <a:cubicBezTo>
                      <a:pt x="340" y="332"/>
                      <a:pt x="340" y="332"/>
                      <a:pt x="340" y="332"/>
                    </a:cubicBezTo>
                    <a:cubicBezTo>
                      <a:pt x="344" y="328"/>
                      <a:pt x="345" y="321"/>
                      <a:pt x="341" y="317"/>
                    </a:cubicBezTo>
                    <a:lnTo>
                      <a:pt x="177" y="126"/>
                    </a:lnTo>
                    <a:close/>
                    <a:moveTo>
                      <a:pt x="398" y="46"/>
                    </a:moveTo>
                    <a:cubicBezTo>
                      <a:pt x="396" y="36"/>
                      <a:pt x="391" y="38"/>
                      <a:pt x="389" y="42"/>
                    </a:cubicBezTo>
                    <a:cubicBezTo>
                      <a:pt x="386" y="46"/>
                      <a:pt x="374" y="64"/>
                      <a:pt x="369" y="72"/>
                    </a:cubicBezTo>
                    <a:cubicBezTo>
                      <a:pt x="364" y="80"/>
                      <a:pt x="353" y="96"/>
                      <a:pt x="331" y="80"/>
                    </a:cubicBezTo>
                    <a:cubicBezTo>
                      <a:pt x="308" y="64"/>
                      <a:pt x="316" y="53"/>
                      <a:pt x="320" y="45"/>
                    </a:cubicBezTo>
                    <a:cubicBezTo>
                      <a:pt x="324" y="38"/>
                      <a:pt x="336" y="16"/>
                      <a:pt x="338" y="13"/>
                    </a:cubicBezTo>
                    <a:cubicBezTo>
                      <a:pt x="340" y="11"/>
                      <a:pt x="338" y="3"/>
                      <a:pt x="330" y="6"/>
                    </a:cubicBezTo>
                    <a:cubicBezTo>
                      <a:pt x="323" y="9"/>
                      <a:pt x="280" y="27"/>
                      <a:pt x="274" y="51"/>
                    </a:cubicBezTo>
                    <a:cubicBezTo>
                      <a:pt x="268" y="76"/>
                      <a:pt x="279" y="99"/>
                      <a:pt x="257" y="121"/>
                    </a:cubicBezTo>
                    <a:cubicBezTo>
                      <a:pt x="230" y="149"/>
                      <a:pt x="230" y="149"/>
                      <a:pt x="230" y="149"/>
                    </a:cubicBezTo>
                    <a:cubicBezTo>
                      <a:pt x="257" y="181"/>
                      <a:pt x="257" y="181"/>
                      <a:pt x="257" y="181"/>
                    </a:cubicBezTo>
                    <a:cubicBezTo>
                      <a:pt x="290" y="149"/>
                      <a:pt x="290" y="149"/>
                      <a:pt x="290" y="149"/>
                    </a:cubicBezTo>
                    <a:cubicBezTo>
                      <a:pt x="298" y="141"/>
                      <a:pt x="315" y="134"/>
                      <a:pt x="330" y="137"/>
                    </a:cubicBezTo>
                    <a:cubicBezTo>
                      <a:pt x="363" y="144"/>
                      <a:pt x="381" y="132"/>
                      <a:pt x="391" y="112"/>
                    </a:cubicBezTo>
                    <a:cubicBezTo>
                      <a:pt x="401" y="94"/>
                      <a:pt x="399" y="56"/>
                      <a:pt x="398" y="46"/>
                    </a:cubicBezTo>
                    <a:close/>
                    <a:moveTo>
                      <a:pt x="55" y="319"/>
                    </a:moveTo>
                    <a:cubicBezTo>
                      <a:pt x="50" y="323"/>
                      <a:pt x="50" y="330"/>
                      <a:pt x="55" y="334"/>
                    </a:cubicBezTo>
                    <a:cubicBezTo>
                      <a:pt x="74" y="353"/>
                      <a:pt x="74" y="353"/>
                      <a:pt x="74" y="353"/>
                    </a:cubicBezTo>
                    <a:cubicBezTo>
                      <a:pt x="78" y="357"/>
                      <a:pt x="84" y="355"/>
                      <a:pt x="89" y="351"/>
                    </a:cubicBezTo>
                    <a:cubicBezTo>
                      <a:pt x="187" y="254"/>
                      <a:pt x="187" y="254"/>
                      <a:pt x="187" y="254"/>
                    </a:cubicBezTo>
                    <a:cubicBezTo>
                      <a:pt x="157" y="220"/>
                      <a:pt x="157" y="220"/>
                      <a:pt x="157" y="220"/>
                    </a:cubicBezTo>
                    <a:lnTo>
                      <a:pt x="55" y="31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16">
                <a:extLst>
                  <a:ext uri="{FF2B5EF4-FFF2-40B4-BE49-F238E27FC236}">
                    <a16:creationId xmlns:a16="http://schemas.microsoft.com/office/drawing/2014/main" id="{E18DDD8E-F5BD-4FE4-8D6A-1742572ECD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92950" y="2901503"/>
                <a:ext cx="325709" cy="326475"/>
              </a:xfrm>
              <a:custGeom>
                <a:avLst/>
                <a:gdLst>
                  <a:gd name="T0" fmla="*/ 136 w 360"/>
                  <a:gd name="T1" fmla="*/ 226 h 361"/>
                  <a:gd name="T2" fmla="*/ 56 w 360"/>
                  <a:gd name="T3" fmla="*/ 194 h 361"/>
                  <a:gd name="T4" fmla="*/ 56 w 360"/>
                  <a:gd name="T5" fmla="*/ 221 h 361"/>
                  <a:gd name="T6" fmla="*/ 136 w 360"/>
                  <a:gd name="T7" fmla="*/ 253 h 361"/>
                  <a:gd name="T8" fmla="*/ 136 w 360"/>
                  <a:gd name="T9" fmla="*/ 226 h 361"/>
                  <a:gd name="T10" fmla="*/ 136 w 360"/>
                  <a:gd name="T11" fmla="*/ 143 h 361"/>
                  <a:gd name="T12" fmla="*/ 56 w 360"/>
                  <a:gd name="T13" fmla="*/ 111 h 361"/>
                  <a:gd name="T14" fmla="*/ 56 w 360"/>
                  <a:gd name="T15" fmla="*/ 138 h 361"/>
                  <a:gd name="T16" fmla="*/ 136 w 360"/>
                  <a:gd name="T17" fmla="*/ 170 h 361"/>
                  <a:gd name="T18" fmla="*/ 136 w 360"/>
                  <a:gd name="T19" fmla="*/ 143 h 361"/>
                  <a:gd name="T20" fmla="*/ 351 w 360"/>
                  <a:gd name="T21" fmla="*/ 4 h 361"/>
                  <a:gd name="T22" fmla="*/ 332 w 360"/>
                  <a:gd name="T23" fmla="*/ 2 h 361"/>
                  <a:gd name="T24" fmla="*/ 180 w 360"/>
                  <a:gd name="T25" fmla="*/ 63 h 361"/>
                  <a:gd name="T26" fmla="*/ 27 w 360"/>
                  <a:gd name="T27" fmla="*/ 2 h 361"/>
                  <a:gd name="T28" fmla="*/ 8 w 360"/>
                  <a:gd name="T29" fmla="*/ 4 h 361"/>
                  <a:gd name="T30" fmla="*/ 0 w 360"/>
                  <a:gd name="T31" fmla="*/ 21 h 361"/>
                  <a:gd name="T32" fmla="*/ 0 w 360"/>
                  <a:gd name="T33" fmla="*/ 277 h 361"/>
                  <a:gd name="T34" fmla="*/ 12 w 360"/>
                  <a:gd name="T35" fmla="*/ 295 h 361"/>
                  <a:gd name="T36" fmla="*/ 172 w 360"/>
                  <a:gd name="T37" fmla="*/ 359 h 361"/>
                  <a:gd name="T38" fmla="*/ 176 w 360"/>
                  <a:gd name="T39" fmla="*/ 361 h 361"/>
                  <a:gd name="T40" fmla="*/ 180 w 360"/>
                  <a:gd name="T41" fmla="*/ 361 h 361"/>
                  <a:gd name="T42" fmla="*/ 184 w 360"/>
                  <a:gd name="T43" fmla="*/ 361 h 361"/>
                  <a:gd name="T44" fmla="*/ 187 w 360"/>
                  <a:gd name="T45" fmla="*/ 359 h 361"/>
                  <a:gd name="T46" fmla="*/ 347 w 360"/>
                  <a:gd name="T47" fmla="*/ 295 h 361"/>
                  <a:gd name="T48" fmla="*/ 360 w 360"/>
                  <a:gd name="T49" fmla="*/ 277 h 361"/>
                  <a:gd name="T50" fmla="*/ 360 w 360"/>
                  <a:gd name="T51" fmla="*/ 21 h 361"/>
                  <a:gd name="T52" fmla="*/ 351 w 360"/>
                  <a:gd name="T53" fmla="*/ 4 h 361"/>
                  <a:gd name="T54" fmla="*/ 160 w 360"/>
                  <a:gd name="T55" fmla="*/ 320 h 361"/>
                  <a:gd name="T56" fmla="*/ 32 w 360"/>
                  <a:gd name="T57" fmla="*/ 269 h 361"/>
                  <a:gd name="T58" fmla="*/ 32 w 360"/>
                  <a:gd name="T59" fmla="*/ 45 h 361"/>
                  <a:gd name="T60" fmla="*/ 160 w 360"/>
                  <a:gd name="T61" fmla="*/ 96 h 361"/>
                  <a:gd name="T62" fmla="*/ 160 w 360"/>
                  <a:gd name="T63" fmla="*/ 320 h 361"/>
                  <a:gd name="T64" fmla="*/ 328 w 360"/>
                  <a:gd name="T65" fmla="*/ 269 h 361"/>
                  <a:gd name="T66" fmla="*/ 200 w 360"/>
                  <a:gd name="T67" fmla="*/ 320 h 361"/>
                  <a:gd name="T68" fmla="*/ 200 w 360"/>
                  <a:gd name="T69" fmla="*/ 96 h 361"/>
                  <a:gd name="T70" fmla="*/ 328 w 360"/>
                  <a:gd name="T71" fmla="*/ 45 h 361"/>
                  <a:gd name="T72" fmla="*/ 328 w 360"/>
                  <a:gd name="T73" fmla="*/ 269 h 361"/>
                  <a:gd name="T74" fmla="*/ 304 w 360"/>
                  <a:gd name="T75" fmla="*/ 194 h 361"/>
                  <a:gd name="T76" fmla="*/ 224 w 360"/>
                  <a:gd name="T77" fmla="*/ 226 h 361"/>
                  <a:gd name="T78" fmla="*/ 224 w 360"/>
                  <a:gd name="T79" fmla="*/ 253 h 361"/>
                  <a:gd name="T80" fmla="*/ 304 w 360"/>
                  <a:gd name="T81" fmla="*/ 221 h 361"/>
                  <a:gd name="T82" fmla="*/ 304 w 360"/>
                  <a:gd name="T83" fmla="*/ 194 h 361"/>
                  <a:gd name="T84" fmla="*/ 304 w 360"/>
                  <a:gd name="T85" fmla="*/ 111 h 361"/>
                  <a:gd name="T86" fmla="*/ 224 w 360"/>
                  <a:gd name="T87" fmla="*/ 143 h 361"/>
                  <a:gd name="T88" fmla="*/ 224 w 360"/>
                  <a:gd name="T89" fmla="*/ 170 h 361"/>
                  <a:gd name="T90" fmla="*/ 304 w 360"/>
                  <a:gd name="T91" fmla="*/ 138 h 361"/>
                  <a:gd name="T92" fmla="*/ 304 w 360"/>
                  <a:gd name="T93" fmla="*/ 11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0" h="361">
                    <a:moveTo>
                      <a:pt x="136" y="226"/>
                    </a:move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221"/>
                      <a:pt x="56" y="221"/>
                      <a:pt x="56" y="221"/>
                    </a:cubicBezTo>
                    <a:cubicBezTo>
                      <a:pt x="136" y="253"/>
                      <a:pt x="136" y="253"/>
                      <a:pt x="136" y="253"/>
                    </a:cubicBezTo>
                    <a:lnTo>
                      <a:pt x="136" y="226"/>
                    </a:lnTo>
                    <a:close/>
                    <a:moveTo>
                      <a:pt x="136" y="143"/>
                    </a:moveTo>
                    <a:cubicBezTo>
                      <a:pt x="56" y="111"/>
                      <a:pt x="56" y="111"/>
                      <a:pt x="56" y="111"/>
                    </a:cubicBezTo>
                    <a:cubicBezTo>
                      <a:pt x="56" y="138"/>
                      <a:pt x="56" y="138"/>
                      <a:pt x="56" y="138"/>
                    </a:cubicBezTo>
                    <a:cubicBezTo>
                      <a:pt x="136" y="170"/>
                      <a:pt x="136" y="170"/>
                      <a:pt x="136" y="170"/>
                    </a:cubicBezTo>
                    <a:lnTo>
                      <a:pt x="136" y="143"/>
                    </a:lnTo>
                    <a:close/>
                    <a:moveTo>
                      <a:pt x="351" y="4"/>
                    </a:moveTo>
                    <a:cubicBezTo>
                      <a:pt x="345" y="1"/>
                      <a:pt x="338" y="0"/>
                      <a:pt x="332" y="2"/>
                    </a:cubicBezTo>
                    <a:cubicBezTo>
                      <a:pt x="180" y="63"/>
                      <a:pt x="180" y="63"/>
                      <a:pt x="180" y="6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1" y="0"/>
                      <a:pt x="14" y="1"/>
                      <a:pt x="8" y="4"/>
                    </a:cubicBezTo>
                    <a:cubicBezTo>
                      <a:pt x="3" y="8"/>
                      <a:pt x="0" y="14"/>
                      <a:pt x="0" y="2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85"/>
                      <a:pt x="5" y="292"/>
                      <a:pt x="12" y="295"/>
                    </a:cubicBezTo>
                    <a:cubicBezTo>
                      <a:pt x="172" y="359"/>
                      <a:pt x="172" y="359"/>
                      <a:pt x="172" y="359"/>
                    </a:cubicBezTo>
                    <a:cubicBezTo>
                      <a:pt x="172" y="359"/>
                      <a:pt x="175" y="360"/>
                      <a:pt x="176" y="361"/>
                    </a:cubicBezTo>
                    <a:cubicBezTo>
                      <a:pt x="177" y="361"/>
                      <a:pt x="178" y="361"/>
                      <a:pt x="180" y="361"/>
                    </a:cubicBezTo>
                    <a:cubicBezTo>
                      <a:pt x="181" y="361"/>
                      <a:pt x="182" y="361"/>
                      <a:pt x="184" y="361"/>
                    </a:cubicBezTo>
                    <a:cubicBezTo>
                      <a:pt x="184" y="360"/>
                      <a:pt x="187" y="359"/>
                      <a:pt x="187" y="359"/>
                    </a:cubicBezTo>
                    <a:cubicBezTo>
                      <a:pt x="347" y="295"/>
                      <a:pt x="347" y="295"/>
                      <a:pt x="347" y="295"/>
                    </a:cubicBezTo>
                    <a:cubicBezTo>
                      <a:pt x="355" y="292"/>
                      <a:pt x="360" y="285"/>
                      <a:pt x="360" y="277"/>
                    </a:cubicBezTo>
                    <a:cubicBezTo>
                      <a:pt x="360" y="21"/>
                      <a:pt x="360" y="21"/>
                      <a:pt x="360" y="21"/>
                    </a:cubicBezTo>
                    <a:cubicBezTo>
                      <a:pt x="360" y="14"/>
                      <a:pt x="356" y="8"/>
                      <a:pt x="351" y="4"/>
                    </a:cubicBezTo>
                    <a:close/>
                    <a:moveTo>
                      <a:pt x="160" y="320"/>
                    </a:moveTo>
                    <a:cubicBezTo>
                      <a:pt x="32" y="269"/>
                      <a:pt x="32" y="269"/>
                      <a:pt x="32" y="269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160" y="96"/>
                      <a:pt x="160" y="96"/>
                      <a:pt x="160" y="96"/>
                    </a:cubicBezTo>
                    <a:lnTo>
                      <a:pt x="160" y="320"/>
                    </a:lnTo>
                    <a:close/>
                    <a:moveTo>
                      <a:pt x="328" y="269"/>
                    </a:moveTo>
                    <a:cubicBezTo>
                      <a:pt x="200" y="320"/>
                      <a:pt x="200" y="320"/>
                      <a:pt x="200" y="320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328" y="45"/>
                      <a:pt x="328" y="45"/>
                      <a:pt x="328" y="45"/>
                    </a:cubicBezTo>
                    <a:lnTo>
                      <a:pt x="328" y="269"/>
                    </a:lnTo>
                    <a:close/>
                    <a:moveTo>
                      <a:pt x="304" y="194"/>
                    </a:moveTo>
                    <a:cubicBezTo>
                      <a:pt x="224" y="226"/>
                      <a:pt x="224" y="226"/>
                      <a:pt x="224" y="226"/>
                    </a:cubicBezTo>
                    <a:cubicBezTo>
                      <a:pt x="224" y="253"/>
                      <a:pt x="224" y="253"/>
                      <a:pt x="224" y="253"/>
                    </a:cubicBezTo>
                    <a:cubicBezTo>
                      <a:pt x="304" y="221"/>
                      <a:pt x="304" y="221"/>
                      <a:pt x="304" y="221"/>
                    </a:cubicBezTo>
                    <a:lnTo>
                      <a:pt x="304" y="194"/>
                    </a:lnTo>
                    <a:close/>
                    <a:moveTo>
                      <a:pt x="304" y="111"/>
                    </a:move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4" y="170"/>
                      <a:pt x="224" y="170"/>
                      <a:pt x="224" y="170"/>
                    </a:cubicBezTo>
                    <a:cubicBezTo>
                      <a:pt x="304" y="138"/>
                      <a:pt x="304" y="138"/>
                      <a:pt x="304" y="138"/>
                    </a:cubicBezTo>
                    <a:lnTo>
                      <a:pt x="304" y="11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6" name="TextBox 126">
            <a:extLst>
              <a:ext uri="{FF2B5EF4-FFF2-40B4-BE49-F238E27FC236}">
                <a16:creationId xmlns:a16="http://schemas.microsoft.com/office/drawing/2014/main" id="{80ECF2CA-A6EC-429F-AA92-F71A03E2E29E}"/>
              </a:ext>
            </a:extLst>
          </p:cNvPr>
          <p:cNvSpPr txBox="1"/>
          <p:nvPr/>
        </p:nvSpPr>
        <p:spPr>
          <a:xfrm>
            <a:off x="1952721" y="5755022"/>
            <a:ext cx="8809306" cy="611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7" name="TextBox 127">
            <a:extLst>
              <a:ext uri="{FF2B5EF4-FFF2-40B4-BE49-F238E27FC236}">
                <a16:creationId xmlns:a16="http://schemas.microsoft.com/office/drawing/2014/main" id="{4F86F5E6-0F16-4439-9005-FBA4A2F36828}"/>
              </a:ext>
            </a:extLst>
          </p:cNvPr>
          <p:cNvSpPr txBox="1"/>
          <p:nvPr/>
        </p:nvSpPr>
        <p:spPr>
          <a:xfrm>
            <a:off x="5041950" y="5320072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点击输入标题文本</a:t>
            </a:r>
          </a:p>
        </p:txBody>
      </p:sp>
      <p:sp>
        <p:nvSpPr>
          <p:cNvPr id="48" name="箭头: V 形 21">
            <a:extLst>
              <a:ext uri="{FF2B5EF4-FFF2-40B4-BE49-F238E27FC236}">
                <a16:creationId xmlns:a16="http://schemas.microsoft.com/office/drawing/2014/main" id="{12423B3D-390A-497E-BF06-B02F0F8E4324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箭头: V 形 22">
            <a:extLst>
              <a:ext uri="{FF2B5EF4-FFF2-40B4-BE49-F238E27FC236}">
                <a16:creationId xmlns:a16="http://schemas.microsoft.com/office/drawing/2014/main" id="{D8A28C91-E744-4A01-AF27-9F19CA844E98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79D4EBA4-E133-42DF-B683-58B55547D317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>
            <a:extLst>
              <a:ext uri="{FF2B5EF4-FFF2-40B4-BE49-F238E27FC236}">
                <a16:creationId xmlns:a16="http://schemas.microsoft.com/office/drawing/2014/main" id="{D7374AF9-4C5D-435F-8117-B45BD0620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D01C3B50-4262-461C-9807-C75A4EADDBE6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213371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 animBg="1"/>
          <p:bldP spid="49" grpId="0" animBg="1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 animBg="1"/>
          <p:bldP spid="49" grpId="0" animBg="1"/>
          <p:bldP spid="52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9">
            <a:extLst>
              <a:ext uri="{FF2B5EF4-FFF2-40B4-BE49-F238E27FC236}">
                <a16:creationId xmlns:a16="http://schemas.microsoft.com/office/drawing/2014/main" id="{82D5AF7A-66DC-4F41-8920-8E414C939858}"/>
              </a:ext>
            </a:extLst>
          </p:cNvPr>
          <p:cNvCxnSpPr>
            <a:stCxn id="4" idx="6"/>
            <a:endCxn id="29" idx="2"/>
          </p:cNvCxnSpPr>
          <p:nvPr/>
        </p:nvCxnSpPr>
        <p:spPr>
          <a:xfrm>
            <a:off x="4800040" y="2118638"/>
            <a:ext cx="6050943" cy="12838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6C7DDFE5-EAF2-46CD-9284-856E31FF7A4B}"/>
              </a:ext>
            </a:extLst>
          </p:cNvPr>
          <p:cNvGrpSpPr/>
          <p:nvPr/>
        </p:nvGrpSpPr>
        <p:grpSpPr>
          <a:xfrm>
            <a:off x="3915239" y="1676238"/>
            <a:ext cx="884800" cy="884800"/>
            <a:chOff x="4534974" y="2492893"/>
            <a:chExt cx="756000" cy="75600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215F083-AD79-442A-AC61-CE6814C22A52}"/>
                </a:ext>
              </a:extLst>
            </p:cNvPr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94E18F2-B858-486B-B64F-5A852F02C566}"/>
                </a:ext>
              </a:extLst>
            </p:cNvPr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6" name="Freeform 159">
                <a:extLst>
                  <a:ext uri="{FF2B5EF4-FFF2-40B4-BE49-F238E27FC236}">
                    <a16:creationId xmlns:a16="http://schemas.microsoft.com/office/drawing/2014/main" id="{4061539F-BF96-400B-B396-291B52FEC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7" name="Freeform 160">
                <a:extLst>
                  <a:ext uri="{FF2B5EF4-FFF2-40B4-BE49-F238E27FC236}">
                    <a16:creationId xmlns:a16="http://schemas.microsoft.com/office/drawing/2014/main" id="{0B9185E8-D9CF-418E-879C-1906FF410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8" name="肘形连接符 25">
            <a:extLst>
              <a:ext uri="{FF2B5EF4-FFF2-40B4-BE49-F238E27FC236}">
                <a16:creationId xmlns:a16="http://schemas.microsoft.com/office/drawing/2014/main" id="{AAF58129-93F3-430A-A2F2-52E215F9ACB0}"/>
              </a:ext>
            </a:extLst>
          </p:cNvPr>
          <p:cNvCxnSpPr>
            <a:stCxn id="10" idx="6"/>
            <a:endCxn id="31" idx="2"/>
          </p:cNvCxnSpPr>
          <p:nvPr/>
        </p:nvCxnSpPr>
        <p:spPr>
          <a:xfrm>
            <a:off x="4800040" y="4677809"/>
            <a:ext cx="3162428" cy="62232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0EF2B16-CB0A-45EE-B6CA-44E6CF2E6E24}"/>
              </a:ext>
            </a:extLst>
          </p:cNvPr>
          <p:cNvGrpSpPr/>
          <p:nvPr/>
        </p:nvGrpSpPr>
        <p:grpSpPr>
          <a:xfrm>
            <a:off x="3915239" y="4235409"/>
            <a:ext cx="884800" cy="884800"/>
            <a:chOff x="4534974" y="4368345"/>
            <a:chExt cx="756000" cy="756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03C17D0-8606-4B1C-9AA7-5F8388651278}"/>
                </a:ext>
              </a:extLst>
            </p:cNvPr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277">
              <a:extLst>
                <a:ext uri="{FF2B5EF4-FFF2-40B4-BE49-F238E27FC236}">
                  <a16:creationId xmlns:a16="http://schemas.microsoft.com/office/drawing/2014/main" id="{4786A25A-94B8-4FE4-9CC1-DB86F467FD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" name="肘形连接符 39">
            <a:extLst>
              <a:ext uri="{FF2B5EF4-FFF2-40B4-BE49-F238E27FC236}">
                <a16:creationId xmlns:a16="http://schemas.microsoft.com/office/drawing/2014/main" id="{75121A76-5DC9-4CAC-8870-278BE36378E3}"/>
              </a:ext>
            </a:extLst>
          </p:cNvPr>
          <p:cNvCxnSpPr>
            <a:stCxn id="14" idx="6"/>
            <a:endCxn id="30" idx="2"/>
          </p:cNvCxnSpPr>
          <p:nvPr/>
        </p:nvCxnSpPr>
        <p:spPr>
          <a:xfrm>
            <a:off x="4800040" y="3398224"/>
            <a:ext cx="4606686" cy="1152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E023980-9ABD-4B24-AE2C-6873038382B8}"/>
              </a:ext>
            </a:extLst>
          </p:cNvPr>
          <p:cNvGrpSpPr/>
          <p:nvPr/>
        </p:nvGrpSpPr>
        <p:grpSpPr>
          <a:xfrm>
            <a:off x="3915239" y="2955823"/>
            <a:ext cx="884800" cy="884800"/>
            <a:chOff x="4534974" y="3430619"/>
            <a:chExt cx="756000" cy="75600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AD22911-1B20-478A-BD4F-22484EEBFD73}"/>
                </a:ext>
              </a:extLst>
            </p:cNvPr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5" name="Group 92">
              <a:extLst>
                <a:ext uri="{FF2B5EF4-FFF2-40B4-BE49-F238E27FC236}">
                  <a16:creationId xmlns:a16="http://schemas.microsoft.com/office/drawing/2014/main" id="{032167CE-14BB-4137-AE20-F8BE2FD0F329}"/>
                </a:ext>
              </a:extLst>
            </p:cNvPr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98D3E180-E558-4718-AED5-149F9C54AC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17" name="Rectangle 9">
                <a:extLst>
                  <a:ext uri="{FF2B5EF4-FFF2-40B4-BE49-F238E27FC236}">
                    <a16:creationId xmlns:a16="http://schemas.microsoft.com/office/drawing/2014/main" id="{9E643F95-A3D1-4DDD-A6B4-1596A1D54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18" name="Rectangle 10">
                <a:extLst>
                  <a:ext uri="{FF2B5EF4-FFF2-40B4-BE49-F238E27FC236}">
                    <a16:creationId xmlns:a16="http://schemas.microsoft.com/office/drawing/2014/main" id="{3CF39EE6-3A0C-4062-944C-92236173D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FD7F78D-3F23-4F11-B125-383B0FF8431C}"/>
              </a:ext>
            </a:extLst>
          </p:cNvPr>
          <p:cNvCxnSpPr>
            <a:endCxn id="21" idx="6"/>
          </p:cNvCxnSpPr>
          <p:nvPr/>
        </p:nvCxnSpPr>
        <p:spPr>
          <a:xfrm flipH="1" flipV="1">
            <a:off x="4800040" y="5957393"/>
            <a:ext cx="1498175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CC741EE-2FD5-44EC-BE45-A29F36145A34}"/>
              </a:ext>
            </a:extLst>
          </p:cNvPr>
          <p:cNvGrpSpPr/>
          <p:nvPr/>
        </p:nvGrpSpPr>
        <p:grpSpPr>
          <a:xfrm>
            <a:off x="3915239" y="5514993"/>
            <a:ext cx="884800" cy="884800"/>
            <a:chOff x="4534974" y="5306072"/>
            <a:chExt cx="756000" cy="7560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3EE9924-A275-4F24-B430-30549B8F061C}"/>
                </a:ext>
              </a:extLst>
            </p:cNvPr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Group 9">
              <a:extLst>
                <a:ext uri="{FF2B5EF4-FFF2-40B4-BE49-F238E27FC236}">
                  <a16:creationId xmlns:a16="http://schemas.microsoft.com/office/drawing/2014/main" id="{388F6241-C24B-413E-B2E6-99D3719BDE13}"/>
                </a:ext>
              </a:extLst>
            </p:cNvPr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04BFA669-5659-442A-8E4A-7B523F927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673350F5-27F0-449C-BDA0-A988F5DE1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25" name="任意多边形 54">
            <a:extLst>
              <a:ext uri="{FF2B5EF4-FFF2-40B4-BE49-F238E27FC236}">
                <a16:creationId xmlns:a16="http://schemas.microsoft.com/office/drawing/2014/main" id="{E4A39DC7-0DAC-4BA1-8EE6-298399EB6079}"/>
              </a:ext>
            </a:extLst>
          </p:cNvPr>
          <p:cNvSpPr/>
          <p:nvPr/>
        </p:nvSpPr>
        <p:spPr>
          <a:xfrm>
            <a:off x="10328352" y="2020477"/>
            <a:ext cx="1382325" cy="432905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55">
            <a:extLst>
              <a:ext uri="{FF2B5EF4-FFF2-40B4-BE49-F238E27FC236}">
                <a16:creationId xmlns:a16="http://schemas.microsoft.com/office/drawing/2014/main" id="{EB858448-56ED-405B-92D4-79DE0BAE7334}"/>
              </a:ext>
            </a:extLst>
          </p:cNvPr>
          <p:cNvSpPr/>
          <p:nvPr/>
        </p:nvSpPr>
        <p:spPr>
          <a:xfrm>
            <a:off x="8884096" y="4100248"/>
            <a:ext cx="1382325" cy="2249282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56">
            <a:extLst>
              <a:ext uri="{FF2B5EF4-FFF2-40B4-BE49-F238E27FC236}">
                <a16:creationId xmlns:a16="http://schemas.microsoft.com/office/drawing/2014/main" id="{92E89098-2CDF-4AFB-A11E-CC1D93381674}"/>
              </a:ext>
            </a:extLst>
          </p:cNvPr>
          <p:cNvSpPr/>
          <p:nvPr/>
        </p:nvSpPr>
        <p:spPr>
          <a:xfrm>
            <a:off x="7439837" y="4989848"/>
            <a:ext cx="1382325" cy="1359684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57">
            <a:extLst>
              <a:ext uri="{FF2B5EF4-FFF2-40B4-BE49-F238E27FC236}">
                <a16:creationId xmlns:a16="http://schemas.microsoft.com/office/drawing/2014/main" id="{5F30EE34-0331-4174-B2F5-9D5181D36EEB}"/>
              </a:ext>
            </a:extLst>
          </p:cNvPr>
          <p:cNvSpPr/>
          <p:nvPr/>
        </p:nvSpPr>
        <p:spPr>
          <a:xfrm>
            <a:off x="5111190" y="5620296"/>
            <a:ext cx="2266713" cy="729235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3FFD1D3-DA8F-43F4-BE84-455B354B131E}"/>
              </a:ext>
            </a:extLst>
          </p:cNvPr>
          <p:cNvSpPr/>
          <p:nvPr/>
        </p:nvSpPr>
        <p:spPr>
          <a:xfrm>
            <a:off x="10850982" y="3233967"/>
            <a:ext cx="337067" cy="337067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24E0C7AF-08A8-426C-B2DB-41F79B0F15D6}"/>
              </a:ext>
            </a:extLst>
          </p:cNvPr>
          <p:cNvSpPr/>
          <p:nvPr/>
        </p:nvSpPr>
        <p:spPr>
          <a:xfrm>
            <a:off x="9406726" y="4382591"/>
            <a:ext cx="337067" cy="337067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8E74F334-0C89-45D1-87AB-B1D736F91087}"/>
              </a:ext>
            </a:extLst>
          </p:cNvPr>
          <p:cNvSpPr/>
          <p:nvPr/>
        </p:nvSpPr>
        <p:spPr>
          <a:xfrm>
            <a:off x="7962467" y="5131598"/>
            <a:ext cx="337067" cy="337067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C44EF692-8729-4841-A88F-A837E219CD4C}"/>
              </a:ext>
            </a:extLst>
          </p:cNvPr>
          <p:cNvSpPr/>
          <p:nvPr/>
        </p:nvSpPr>
        <p:spPr>
          <a:xfrm>
            <a:off x="6076014" y="5795219"/>
            <a:ext cx="337067" cy="337067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8F9C5CA-1621-45F0-8C0D-6BD7CD10DD41}"/>
              </a:ext>
            </a:extLst>
          </p:cNvPr>
          <p:cNvSpPr/>
          <p:nvPr/>
        </p:nvSpPr>
        <p:spPr>
          <a:xfrm>
            <a:off x="2174566" y="1584157"/>
            <a:ext cx="1536888" cy="50428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BC58DBF-9D90-4E9F-A61B-4744F06DC8C4}"/>
              </a:ext>
            </a:extLst>
          </p:cNvPr>
          <p:cNvSpPr/>
          <p:nvPr/>
        </p:nvSpPr>
        <p:spPr>
          <a:xfrm>
            <a:off x="711763" y="2028871"/>
            <a:ext cx="2999691" cy="612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B5156DB-07F8-458D-8AAB-054BCB1E01E5}"/>
              </a:ext>
            </a:extLst>
          </p:cNvPr>
          <p:cNvSpPr/>
          <p:nvPr/>
        </p:nvSpPr>
        <p:spPr>
          <a:xfrm>
            <a:off x="2174566" y="2873696"/>
            <a:ext cx="1536888" cy="50428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E3E9141-9369-4B15-A82F-B43C140206A6}"/>
              </a:ext>
            </a:extLst>
          </p:cNvPr>
          <p:cNvSpPr/>
          <p:nvPr/>
        </p:nvSpPr>
        <p:spPr>
          <a:xfrm>
            <a:off x="711763" y="3318410"/>
            <a:ext cx="2999691" cy="612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453EA6D-561C-4904-98C2-1D99CAD4827C}"/>
              </a:ext>
            </a:extLst>
          </p:cNvPr>
          <p:cNvSpPr/>
          <p:nvPr/>
        </p:nvSpPr>
        <p:spPr>
          <a:xfrm>
            <a:off x="2174566" y="4163235"/>
            <a:ext cx="1536888" cy="50428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8200045-5C4D-4DDC-9937-A6666F17089D}"/>
              </a:ext>
            </a:extLst>
          </p:cNvPr>
          <p:cNvSpPr/>
          <p:nvPr/>
        </p:nvSpPr>
        <p:spPr>
          <a:xfrm>
            <a:off x="711763" y="4607949"/>
            <a:ext cx="2999691" cy="612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09C9CE1-5809-4607-9460-894681D6BAF2}"/>
              </a:ext>
            </a:extLst>
          </p:cNvPr>
          <p:cNvSpPr/>
          <p:nvPr/>
        </p:nvSpPr>
        <p:spPr>
          <a:xfrm>
            <a:off x="2174566" y="5452775"/>
            <a:ext cx="1536888" cy="50428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FEF653D-821C-4D50-B071-8E42A274A3AD}"/>
              </a:ext>
            </a:extLst>
          </p:cNvPr>
          <p:cNvSpPr/>
          <p:nvPr/>
        </p:nvSpPr>
        <p:spPr>
          <a:xfrm>
            <a:off x="711763" y="5897489"/>
            <a:ext cx="2999691" cy="612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箭头: V 形 21">
            <a:extLst>
              <a:ext uri="{FF2B5EF4-FFF2-40B4-BE49-F238E27FC236}">
                <a16:creationId xmlns:a16="http://schemas.microsoft.com/office/drawing/2014/main" id="{B40A282D-E8D6-4B9B-B32C-5CD1A6BA4CFC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箭头: V 形 22">
            <a:extLst>
              <a:ext uri="{FF2B5EF4-FFF2-40B4-BE49-F238E27FC236}">
                <a16:creationId xmlns:a16="http://schemas.microsoft.com/office/drawing/2014/main" id="{B6049525-4123-42EA-A24F-34DE44564A4D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DC40472-2A31-4054-9BFD-A2195CEFB21C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图片 43">
            <a:extLst>
              <a:ext uri="{FF2B5EF4-FFF2-40B4-BE49-F238E27FC236}">
                <a16:creationId xmlns:a16="http://schemas.microsoft.com/office/drawing/2014/main" id="{FB738554-019D-4151-A6E5-20C86E09B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83A0C979-3EB3-45EC-8192-6CD86911D13E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40842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5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8"/>
          <p:cNvSpPr/>
          <p:nvPr/>
        </p:nvSpPr>
        <p:spPr>
          <a:xfrm>
            <a:off x="2436400" y="1475037"/>
            <a:ext cx="1040613" cy="1040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1" name="Freeform: Shape 9"/>
          <p:cNvSpPr/>
          <p:nvPr/>
        </p:nvSpPr>
        <p:spPr>
          <a:xfrm>
            <a:off x="2765420" y="1789064"/>
            <a:ext cx="382574" cy="38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68" y="0"/>
                </a:moveTo>
                <a:cubicBezTo>
                  <a:pt x="18873" y="0"/>
                  <a:pt x="18313" y="269"/>
                  <a:pt x="17885" y="655"/>
                </a:cubicBezTo>
                <a:lnTo>
                  <a:pt x="10142" y="7636"/>
                </a:lnTo>
                <a:cubicBezTo>
                  <a:pt x="9425" y="8286"/>
                  <a:pt x="9029" y="9229"/>
                  <a:pt x="9029" y="10192"/>
                </a:cubicBezTo>
                <a:cubicBezTo>
                  <a:pt x="9029" y="12219"/>
                  <a:pt x="10706" y="13948"/>
                  <a:pt x="12759" y="13948"/>
                </a:cubicBezTo>
                <a:cubicBezTo>
                  <a:pt x="13790" y="13948"/>
                  <a:pt x="14668" y="13545"/>
                  <a:pt x="15408" y="12857"/>
                </a:cubicBezTo>
                <a:cubicBezTo>
                  <a:pt x="16928" y="11472"/>
                  <a:pt x="20104" y="5573"/>
                  <a:pt x="21051" y="3787"/>
                </a:cubicBezTo>
                <a:cubicBezTo>
                  <a:pt x="21344" y="3221"/>
                  <a:pt x="21600" y="2603"/>
                  <a:pt x="21600" y="1964"/>
                </a:cubicBezTo>
                <a:cubicBezTo>
                  <a:pt x="21600" y="818"/>
                  <a:pt x="20573" y="0"/>
                  <a:pt x="19468" y="0"/>
                </a:cubicBezTo>
                <a:close/>
                <a:moveTo>
                  <a:pt x="8574" y="12468"/>
                </a:moveTo>
                <a:cubicBezTo>
                  <a:pt x="5841" y="12587"/>
                  <a:pt x="4228" y="13063"/>
                  <a:pt x="3198" y="15740"/>
                </a:cubicBezTo>
                <a:cubicBezTo>
                  <a:pt x="3086" y="16015"/>
                  <a:pt x="2826" y="16192"/>
                  <a:pt x="2524" y="16192"/>
                </a:cubicBezTo>
                <a:cubicBezTo>
                  <a:pt x="2014" y="16192"/>
                  <a:pt x="449" y="14951"/>
                  <a:pt x="0" y="14649"/>
                </a:cubicBezTo>
                <a:cubicBezTo>
                  <a:pt x="0" y="18350"/>
                  <a:pt x="1777" y="21600"/>
                  <a:pt x="5894" y="21600"/>
                </a:cubicBezTo>
                <a:cubicBezTo>
                  <a:pt x="9368" y="21600"/>
                  <a:pt x="11781" y="19238"/>
                  <a:pt x="11709" y="15803"/>
                </a:cubicBezTo>
                <a:lnTo>
                  <a:pt x="11693" y="14945"/>
                </a:lnTo>
                <a:cubicBezTo>
                  <a:pt x="10357" y="14594"/>
                  <a:pt x="9206" y="13684"/>
                  <a:pt x="8574" y="1246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1"/>
          <p:cNvSpPr/>
          <p:nvPr/>
        </p:nvSpPr>
        <p:spPr>
          <a:xfrm>
            <a:off x="5549791" y="1475037"/>
            <a:ext cx="1040613" cy="1040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3" name="Freeform: Shape 12"/>
          <p:cNvSpPr/>
          <p:nvPr/>
        </p:nvSpPr>
        <p:spPr>
          <a:xfrm>
            <a:off x="5828995" y="1768562"/>
            <a:ext cx="482207" cy="407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0" y="17196"/>
                </a:moveTo>
                <a:lnTo>
                  <a:pt x="3439" y="17703"/>
                </a:lnTo>
                <a:cubicBezTo>
                  <a:pt x="3816" y="19374"/>
                  <a:pt x="5102" y="20618"/>
                  <a:pt x="6647" y="20618"/>
                </a:cubicBezTo>
                <a:lnTo>
                  <a:pt x="6647" y="21108"/>
                </a:lnTo>
                <a:cubicBezTo>
                  <a:pt x="6647" y="21386"/>
                  <a:pt x="6829" y="21600"/>
                  <a:pt x="7062" y="21600"/>
                </a:cubicBezTo>
                <a:lnTo>
                  <a:pt x="7891" y="21600"/>
                </a:lnTo>
                <a:cubicBezTo>
                  <a:pt x="8127" y="21600"/>
                  <a:pt x="8308" y="21386"/>
                  <a:pt x="8308" y="21108"/>
                </a:cubicBezTo>
                <a:lnTo>
                  <a:pt x="8308" y="12272"/>
                </a:lnTo>
                <a:cubicBezTo>
                  <a:pt x="8308" y="11995"/>
                  <a:pt x="8127" y="11781"/>
                  <a:pt x="7891" y="11781"/>
                </a:cubicBezTo>
                <a:lnTo>
                  <a:pt x="7062" y="11781"/>
                </a:lnTo>
                <a:cubicBezTo>
                  <a:pt x="6829" y="11781"/>
                  <a:pt x="6647" y="11995"/>
                  <a:pt x="6647" y="12272"/>
                </a:cubicBezTo>
                <a:lnTo>
                  <a:pt x="6647" y="12764"/>
                </a:lnTo>
                <a:cubicBezTo>
                  <a:pt x="5401" y="12764"/>
                  <a:pt x="4322" y="13576"/>
                  <a:pt x="3751" y="14773"/>
                </a:cubicBezTo>
                <a:lnTo>
                  <a:pt x="2868" y="14590"/>
                </a:lnTo>
                <a:cubicBezTo>
                  <a:pt x="2621" y="13637"/>
                  <a:pt x="2493" y="12656"/>
                  <a:pt x="2493" y="11627"/>
                </a:cubicBezTo>
                <a:cubicBezTo>
                  <a:pt x="2493" y="6995"/>
                  <a:pt x="6375" y="2946"/>
                  <a:pt x="10801" y="2946"/>
                </a:cubicBezTo>
                <a:cubicBezTo>
                  <a:pt x="15228" y="2946"/>
                  <a:pt x="19110" y="6995"/>
                  <a:pt x="19110" y="11627"/>
                </a:cubicBezTo>
                <a:cubicBezTo>
                  <a:pt x="19110" y="12656"/>
                  <a:pt x="18979" y="13637"/>
                  <a:pt x="18732" y="14590"/>
                </a:cubicBezTo>
                <a:lnTo>
                  <a:pt x="17849" y="14773"/>
                </a:lnTo>
                <a:cubicBezTo>
                  <a:pt x="17278" y="13576"/>
                  <a:pt x="16200" y="12764"/>
                  <a:pt x="14956" y="12764"/>
                </a:cubicBezTo>
                <a:lnTo>
                  <a:pt x="14956" y="12272"/>
                </a:lnTo>
                <a:cubicBezTo>
                  <a:pt x="14956" y="11995"/>
                  <a:pt x="14774" y="11781"/>
                  <a:pt x="14538" y="11781"/>
                </a:cubicBezTo>
                <a:lnTo>
                  <a:pt x="13709" y="11781"/>
                </a:lnTo>
                <a:cubicBezTo>
                  <a:pt x="13473" y="11781"/>
                  <a:pt x="13292" y="11995"/>
                  <a:pt x="13292" y="12272"/>
                </a:cubicBezTo>
                <a:lnTo>
                  <a:pt x="13292" y="21108"/>
                </a:lnTo>
                <a:cubicBezTo>
                  <a:pt x="13292" y="21386"/>
                  <a:pt x="13473" y="21600"/>
                  <a:pt x="13709" y="21600"/>
                </a:cubicBezTo>
                <a:lnTo>
                  <a:pt x="14538" y="21600"/>
                </a:lnTo>
                <a:cubicBezTo>
                  <a:pt x="14774" y="21600"/>
                  <a:pt x="14956" y="21386"/>
                  <a:pt x="14956" y="21108"/>
                </a:cubicBezTo>
                <a:lnTo>
                  <a:pt x="14956" y="20618"/>
                </a:lnTo>
                <a:cubicBezTo>
                  <a:pt x="16500" y="20618"/>
                  <a:pt x="17784" y="19374"/>
                  <a:pt x="18161" y="17703"/>
                </a:cubicBezTo>
                <a:lnTo>
                  <a:pt x="20564" y="17196"/>
                </a:lnTo>
                <a:lnTo>
                  <a:pt x="20822" y="16445"/>
                </a:lnTo>
                <a:cubicBezTo>
                  <a:pt x="21342" y="14926"/>
                  <a:pt x="21600" y="13300"/>
                  <a:pt x="21600" y="11627"/>
                </a:cubicBezTo>
                <a:cubicBezTo>
                  <a:pt x="21600" y="5323"/>
                  <a:pt x="16656" y="0"/>
                  <a:pt x="10801" y="0"/>
                </a:cubicBezTo>
                <a:cubicBezTo>
                  <a:pt x="4946" y="0"/>
                  <a:pt x="0" y="5323"/>
                  <a:pt x="0" y="11627"/>
                </a:cubicBezTo>
                <a:cubicBezTo>
                  <a:pt x="0" y="13300"/>
                  <a:pt x="258" y="14926"/>
                  <a:pt x="778" y="16445"/>
                </a:cubicBezTo>
                <a:cubicBezTo>
                  <a:pt x="778" y="16445"/>
                  <a:pt x="1040" y="17196"/>
                  <a:pt x="1040" y="1719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8"/>
          <p:cNvSpPr/>
          <p:nvPr/>
        </p:nvSpPr>
        <p:spPr>
          <a:xfrm>
            <a:off x="8663183" y="1475037"/>
            <a:ext cx="1040613" cy="1040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5" name="Freeform: Shape 19"/>
          <p:cNvSpPr/>
          <p:nvPr/>
        </p:nvSpPr>
        <p:spPr>
          <a:xfrm>
            <a:off x="8970055" y="1776898"/>
            <a:ext cx="426869" cy="4050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74" y="0"/>
                </a:moveTo>
                <a:cubicBezTo>
                  <a:pt x="13246" y="0"/>
                  <a:pt x="13031" y="103"/>
                  <a:pt x="12870" y="273"/>
                </a:cubicBezTo>
                <a:cubicBezTo>
                  <a:pt x="12297" y="863"/>
                  <a:pt x="12138" y="1733"/>
                  <a:pt x="11990" y="2564"/>
                </a:cubicBezTo>
                <a:cubicBezTo>
                  <a:pt x="11829" y="3380"/>
                  <a:pt x="11683" y="4214"/>
                  <a:pt x="11162" y="4764"/>
                </a:cubicBezTo>
                <a:cubicBezTo>
                  <a:pt x="10747" y="5199"/>
                  <a:pt x="10282" y="5806"/>
                  <a:pt x="9799" y="6455"/>
                </a:cubicBezTo>
                <a:cubicBezTo>
                  <a:pt x="9212" y="7270"/>
                  <a:pt x="7930" y="8939"/>
                  <a:pt x="7436" y="8982"/>
                </a:cubicBezTo>
                <a:cubicBezTo>
                  <a:pt x="6994" y="9024"/>
                  <a:pt x="6625" y="9427"/>
                  <a:pt x="6625" y="9891"/>
                </a:cubicBezTo>
                <a:lnTo>
                  <a:pt x="6625" y="18909"/>
                </a:lnTo>
                <a:cubicBezTo>
                  <a:pt x="6625" y="19403"/>
                  <a:pt x="7035" y="19785"/>
                  <a:pt x="7488" y="19800"/>
                </a:cubicBezTo>
                <a:cubicBezTo>
                  <a:pt x="7957" y="19814"/>
                  <a:pt x="8750" y="20109"/>
                  <a:pt x="9592" y="20418"/>
                </a:cubicBezTo>
                <a:cubicBezTo>
                  <a:pt x="11036" y="20939"/>
                  <a:pt x="12839" y="21600"/>
                  <a:pt x="14751" y="21600"/>
                </a:cubicBezTo>
                <a:lnTo>
                  <a:pt x="16476" y="21600"/>
                </a:lnTo>
                <a:cubicBezTo>
                  <a:pt x="17651" y="21586"/>
                  <a:pt x="18543" y="21226"/>
                  <a:pt x="19116" y="20509"/>
                </a:cubicBezTo>
                <a:cubicBezTo>
                  <a:pt x="19624" y="19877"/>
                  <a:pt x="19850" y="19017"/>
                  <a:pt x="19771" y="17964"/>
                </a:cubicBezTo>
                <a:cubicBezTo>
                  <a:pt x="20104" y="17624"/>
                  <a:pt x="20344" y="17158"/>
                  <a:pt x="20479" y="16636"/>
                </a:cubicBezTo>
                <a:cubicBezTo>
                  <a:pt x="20625" y="16074"/>
                  <a:pt x="20625" y="15522"/>
                  <a:pt x="20479" y="15000"/>
                </a:cubicBezTo>
                <a:cubicBezTo>
                  <a:pt x="20879" y="14437"/>
                  <a:pt x="21093" y="13775"/>
                  <a:pt x="21065" y="13073"/>
                </a:cubicBezTo>
                <a:cubicBezTo>
                  <a:pt x="21065" y="12876"/>
                  <a:pt x="21006" y="12451"/>
                  <a:pt x="20858" y="12000"/>
                </a:cubicBezTo>
                <a:cubicBezTo>
                  <a:pt x="21313" y="11452"/>
                  <a:pt x="21600" y="10655"/>
                  <a:pt x="21600" y="9909"/>
                </a:cubicBezTo>
                <a:cubicBezTo>
                  <a:pt x="21600" y="8447"/>
                  <a:pt x="20420" y="7200"/>
                  <a:pt x="19029" y="7200"/>
                </a:cubicBezTo>
                <a:lnTo>
                  <a:pt x="15320" y="7200"/>
                </a:lnTo>
                <a:cubicBezTo>
                  <a:pt x="15427" y="6749"/>
                  <a:pt x="15569" y="6618"/>
                  <a:pt x="15717" y="6309"/>
                </a:cubicBezTo>
                <a:cubicBezTo>
                  <a:pt x="16078" y="5577"/>
                  <a:pt x="16459" y="4753"/>
                  <a:pt x="16459" y="3600"/>
                </a:cubicBezTo>
                <a:cubicBezTo>
                  <a:pt x="16459" y="2517"/>
                  <a:pt x="16467" y="0"/>
                  <a:pt x="13474" y="0"/>
                </a:cubicBezTo>
                <a:close/>
                <a:moveTo>
                  <a:pt x="863" y="8727"/>
                </a:moveTo>
                <a:cubicBezTo>
                  <a:pt x="395" y="8727"/>
                  <a:pt x="0" y="9144"/>
                  <a:pt x="0" y="9636"/>
                </a:cubicBezTo>
                <a:lnTo>
                  <a:pt x="0" y="18636"/>
                </a:lnTo>
                <a:cubicBezTo>
                  <a:pt x="0" y="19130"/>
                  <a:pt x="395" y="19527"/>
                  <a:pt x="863" y="19527"/>
                </a:cubicBezTo>
                <a:cubicBezTo>
                  <a:pt x="863" y="19527"/>
                  <a:pt x="4710" y="19527"/>
                  <a:pt x="4710" y="19527"/>
                </a:cubicBezTo>
                <a:cubicBezTo>
                  <a:pt x="5178" y="19527"/>
                  <a:pt x="5555" y="19130"/>
                  <a:pt x="5555" y="18636"/>
                </a:cubicBezTo>
                <a:lnTo>
                  <a:pt x="5555" y="9636"/>
                </a:lnTo>
                <a:cubicBezTo>
                  <a:pt x="5555" y="9144"/>
                  <a:pt x="5178" y="8727"/>
                  <a:pt x="4710" y="8727"/>
                </a:cubicBezTo>
                <a:lnTo>
                  <a:pt x="863" y="8727"/>
                </a:lnTo>
                <a:close/>
                <a:moveTo>
                  <a:pt x="2571" y="15927"/>
                </a:moveTo>
                <a:cubicBezTo>
                  <a:pt x="3039" y="15927"/>
                  <a:pt x="3416" y="16342"/>
                  <a:pt x="3416" y="16836"/>
                </a:cubicBezTo>
                <a:cubicBezTo>
                  <a:pt x="3416" y="17341"/>
                  <a:pt x="3039" y="17727"/>
                  <a:pt x="2571" y="17727"/>
                </a:cubicBezTo>
                <a:cubicBezTo>
                  <a:pt x="2090" y="17727"/>
                  <a:pt x="1708" y="17341"/>
                  <a:pt x="1708" y="16836"/>
                </a:cubicBezTo>
                <a:cubicBezTo>
                  <a:pt x="1708" y="16342"/>
                  <a:pt x="2090" y="15927"/>
                  <a:pt x="2571" y="1592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21"/>
          <p:cNvSpPr/>
          <p:nvPr/>
        </p:nvSpPr>
        <p:spPr>
          <a:xfrm>
            <a:off x="3993096" y="4061629"/>
            <a:ext cx="1040614" cy="1040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7" name="Freeform: Shape 22"/>
          <p:cNvSpPr/>
          <p:nvPr/>
        </p:nvSpPr>
        <p:spPr>
          <a:xfrm>
            <a:off x="4385015" y="4335315"/>
            <a:ext cx="256774" cy="493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9405" y="21600"/>
                </a:moveTo>
                <a:lnTo>
                  <a:pt x="12523" y="21600"/>
                </a:lnTo>
                <a:cubicBezTo>
                  <a:pt x="12939" y="21600"/>
                  <a:pt x="13265" y="21433"/>
                  <a:pt x="13265" y="21216"/>
                </a:cubicBezTo>
                <a:lnTo>
                  <a:pt x="13265" y="19106"/>
                </a:lnTo>
                <a:cubicBezTo>
                  <a:pt x="18161" y="18684"/>
                  <a:pt x="21533" y="16742"/>
                  <a:pt x="21533" y="14283"/>
                </a:cubicBezTo>
                <a:cubicBezTo>
                  <a:pt x="21533" y="11378"/>
                  <a:pt x="16728" y="10402"/>
                  <a:pt x="12477" y="9546"/>
                </a:cubicBezTo>
                <a:cubicBezTo>
                  <a:pt x="9199" y="8883"/>
                  <a:pt x="6379" y="8318"/>
                  <a:pt x="6379" y="7039"/>
                </a:cubicBezTo>
                <a:cubicBezTo>
                  <a:pt x="6379" y="5941"/>
                  <a:pt x="8413" y="5184"/>
                  <a:pt x="11346" y="5184"/>
                </a:cubicBezTo>
                <a:cubicBezTo>
                  <a:pt x="14811" y="5184"/>
                  <a:pt x="17605" y="6471"/>
                  <a:pt x="17630" y="6485"/>
                </a:cubicBezTo>
                <a:cubicBezTo>
                  <a:pt x="17815" y="6556"/>
                  <a:pt x="18024" y="6594"/>
                  <a:pt x="18251" y="6569"/>
                </a:cubicBezTo>
                <a:cubicBezTo>
                  <a:pt x="18484" y="6556"/>
                  <a:pt x="18668" y="6485"/>
                  <a:pt x="18784" y="6377"/>
                </a:cubicBezTo>
                <a:lnTo>
                  <a:pt x="20656" y="4616"/>
                </a:lnTo>
                <a:cubicBezTo>
                  <a:pt x="20818" y="4472"/>
                  <a:pt x="20770" y="4291"/>
                  <a:pt x="20540" y="4158"/>
                </a:cubicBezTo>
                <a:cubicBezTo>
                  <a:pt x="20449" y="4109"/>
                  <a:pt x="17953" y="2783"/>
                  <a:pt x="13265" y="2506"/>
                </a:cubicBezTo>
                <a:lnTo>
                  <a:pt x="13265" y="385"/>
                </a:lnTo>
                <a:cubicBezTo>
                  <a:pt x="13265" y="167"/>
                  <a:pt x="12939" y="0"/>
                  <a:pt x="12523" y="0"/>
                </a:cubicBezTo>
                <a:lnTo>
                  <a:pt x="9405" y="0"/>
                </a:lnTo>
                <a:cubicBezTo>
                  <a:pt x="9011" y="0"/>
                  <a:pt x="8666" y="167"/>
                  <a:pt x="8666" y="385"/>
                </a:cubicBezTo>
                <a:lnTo>
                  <a:pt x="8666" y="2554"/>
                </a:lnTo>
                <a:cubicBezTo>
                  <a:pt x="3838" y="3037"/>
                  <a:pt x="511" y="4869"/>
                  <a:pt x="511" y="7086"/>
                </a:cubicBezTo>
                <a:cubicBezTo>
                  <a:pt x="511" y="10112"/>
                  <a:pt x="5687" y="11199"/>
                  <a:pt x="9845" y="12054"/>
                </a:cubicBezTo>
                <a:cubicBezTo>
                  <a:pt x="12962" y="12704"/>
                  <a:pt x="15691" y="13270"/>
                  <a:pt x="15691" y="14428"/>
                </a:cubicBezTo>
                <a:cubicBezTo>
                  <a:pt x="15691" y="15791"/>
                  <a:pt x="13240" y="16417"/>
                  <a:pt x="10977" y="16417"/>
                </a:cubicBezTo>
                <a:cubicBezTo>
                  <a:pt x="6887" y="16417"/>
                  <a:pt x="3654" y="14802"/>
                  <a:pt x="3608" y="14790"/>
                </a:cubicBezTo>
                <a:cubicBezTo>
                  <a:pt x="3469" y="14707"/>
                  <a:pt x="3263" y="14668"/>
                  <a:pt x="3052" y="14681"/>
                </a:cubicBezTo>
                <a:cubicBezTo>
                  <a:pt x="2843" y="14692"/>
                  <a:pt x="2639" y="14742"/>
                  <a:pt x="2522" y="14825"/>
                </a:cubicBezTo>
                <a:lnTo>
                  <a:pt x="143" y="16454"/>
                </a:lnTo>
                <a:cubicBezTo>
                  <a:pt x="-67" y="16598"/>
                  <a:pt x="-41" y="16804"/>
                  <a:pt x="188" y="16947"/>
                </a:cubicBezTo>
                <a:cubicBezTo>
                  <a:pt x="304" y="17019"/>
                  <a:pt x="3263" y="18707"/>
                  <a:pt x="8666" y="19106"/>
                </a:cubicBezTo>
                <a:lnTo>
                  <a:pt x="8666" y="21216"/>
                </a:lnTo>
                <a:cubicBezTo>
                  <a:pt x="8666" y="21433"/>
                  <a:pt x="9011" y="21600"/>
                  <a:pt x="9405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24"/>
          <p:cNvSpPr/>
          <p:nvPr/>
        </p:nvSpPr>
        <p:spPr>
          <a:xfrm>
            <a:off x="7106487" y="4061629"/>
            <a:ext cx="1040614" cy="1040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19" name="Freeform: Shape 25"/>
          <p:cNvSpPr/>
          <p:nvPr/>
        </p:nvSpPr>
        <p:spPr>
          <a:xfrm>
            <a:off x="7412633" y="4367940"/>
            <a:ext cx="428320" cy="42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09" y="13003"/>
                </a:moveTo>
                <a:cubicBezTo>
                  <a:pt x="16308" y="12716"/>
                  <a:pt x="15896" y="12541"/>
                  <a:pt x="15473" y="12541"/>
                </a:cubicBezTo>
                <a:cubicBezTo>
                  <a:pt x="14998" y="12541"/>
                  <a:pt x="14610" y="12740"/>
                  <a:pt x="14274" y="13078"/>
                </a:cubicBezTo>
                <a:lnTo>
                  <a:pt x="11080" y="9884"/>
                </a:lnTo>
                <a:lnTo>
                  <a:pt x="12652" y="8311"/>
                </a:lnTo>
                <a:cubicBezTo>
                  <a:pt x="12765" y="8199"/>
                  <a:pt x="12828" y="8049"/>
                  <a:pt x="12828" y="7887"/>
                </a:cubicBezTo>
                <a:cubicBezTo>
                  <a:pt x="12828" y="7724"/>
                  <a:pt x="12765" y="7574"/>
                  <a:pt x="12652" y="7463"/>
                </a:cubicBezTo>
                <a:cubicBezTo>
                  <a:pt x="13027" y="7837"/>
                  <a:pt x="13300" y="8186"/>
                  <a:pt x="13876" y="8186"/>
                </a:cubicBezTo>
                <a:cubicBezTo>
                  <a:pt x="14201" y="8186"/>
                  <a:pt x="14487" y="8061"/>
                  <a:pt x="14725" y="7837"/>
                </a:cubicBezTo>
                <a:cubicBezTo>
                  <a:pt x="15173" y="7413"/>
                  <a:pt x="15771" y="6964"/>
                  <a:pt x="15771" y="6290"/>
                </a:cubicBezTo>
                <a:cubicBezTo>
                  <a:pt x="15771" y="5978"/>
                  <a:pt x="15648" y="5665"/>
                  <a:pt x="15421" y="5441"/>
                </a:cubicBezTo>
                <a:lnTo>
                  <a:pt x="10332" y="349"/>
                </a:lnTo>
                <a:cubicBezTo>
                  <a:pt x="10108" y="124"/>
                  <a:pt x="9794" y="0"/>
                  <a:pt x="9483" y="0"/>
                </a:cubicBezTo>
                <a:cubicBezTo>
                  <a:pt x="8808" y="0"/>
                  <a:pt x="8360" y="599"/>
                  <a:pt x="7934" y="1049"/>
                </a:cubicBezTo>
                <a:cubicBezTo>
                  <a:pt x="7711" y="1285"/>
                  <a:pt x="7585" y="1573"/>
                  <a:pt x="7585" y="1897"/>
                </a:cubicBezTo>
                <a:cubicBezTo>
                  <a:pt x="7585" y="2471"/>
                  <a:pt x="7934" y="2746"/>
                  <a:pt x="8312" y="3120"/>
                </a:cubicBezTo>
                <a:cubicBezTo>
                  <a:pt x="8197" y="3007"/>
                  <a:pt x="8049" y="2945"/>
                  <a:pt x="7886" y="2945"/>
                </a:cubicBezTo>
                <a:cubicBezTo>
                  <a:pt x="7724" y="2945"/>
                  <a:pt x="7574" y="3007"/>
                  <a:pt x="7462" y="3120"/>
                </a:cubicBezTo>
                <a:lnTo>
                  <a:pt x="3118" y="7463"/>
                </a:lnTo>
                <a:cubicBezTo>
                  <a:pt x="3006" y="7574"/>
                  <a:pt x="2943" y="7724"/>
                  <a:pt x="2943" y="7887"/>
                </a:cubicBezTo>
                <a:cubicBezTo>
                  <a:pt x="2943" y="8049"/>
                  <a:pt x="3006" y="8199"/>
                  <a:pt x="3118" y="8311"/>
                </a:cubicBezTo>
                <a:cubicBezTo>
                  <a:pt x="2744" y="7937"/>
                  <a:pt x="2471" y="7587"/>
                  <a:pt x="1895" y="7587"/>
                </a:cubicBezTo>
                <a:cubicBezTo>
                  <a:pt x="1573" y="7587"/>
                  <a:pt x="1283" y="7711"/>
                  <a:pt x="1048" y="7937"/>
                </a:cubicBezTo>
                <a:cubicBezTo>
                  <a:pt x="598" y="8361"/>
                  <a:pt x="0" y="8810"/>
                  <a:pt x="0" y="9484"/>
                </a:cubicBezTo>
                <a:cubicBezTo>
                  <a:pt x="0" y="9796"/>
                  <a:pt x="123" y="10108"/>
                  <a:pt x="349" y="10332"/>
                </a:cubicBezTo>
                <a:lnTo>
                  <a:pt x="5439" y="15424"/>
                </a:lnTo>
                <a:cubicBezTo>
                  <a:pt x="5666" y="15649"/>
                  <a:pt x="5977" y="15774"/>
                  <a:pt x="6288" y="15774"/>
                </a:cubicBezTo>
                <a:cubicBezTo>
                  <a:pt x="6962" y="15774"/>
                  <a:pt x="7410" y="15174"/>
                  <a:pt x="7836" y="14725"/>
                </a:cubicBezTo>
                <a:cubicBezTo>
                  <a:pt x="8060" y="14489"/>
                  <a:pt x="8186" y="14201"/>
                  <a:pt x="8186" y="13876"/>
                </a:cubicBezTo>
                <a:cubicBezTo>
                  <a:pt x="8186" y="13302"/>
                  <a:pt x="7836" y="13028"/>
                  <a:pt x="7462" y="12653"/>
                </a:cubicBezTo>
                <a:cubicBezTo>
                  <a:pt x="7574" y="12765"/>
                  <a:pt x="7724" y="12828"/>
                  <a:pt x="7886" y="12828"/>
                </a:cubicBezTo>
                <a:cubicBezTo>
                  <a:pt x="8049" y="12828"/>
                  <a:pt x="8197" y="12765"/>
                  <a:pt x="8312" y="12653"/>
                </a:cubicBezTo>
                <a:lnTo>
                  <a:pt x="9881" y="11081"/>
                </a:lnTo>
                <a:lnTo>
                  <a:pt x="13076" y="14275"/>
                </a:lnTo>
                <a:cubicBezTo>
                  <a:pt x="12740" y="14612"/>
                  <a:pt x="12541" y="15000"/>
                  <a:pt x="12541" y="15473"/>
                </a:cubicBezTo>
                <a:cubicBezTo>
                  <a:pt x="12541" y="15897"/>
                  <a:pt x="12715" y="16308"/>
                  <a:pt x="13013" y="16597"/>
                </a:cubicBezTo>
                <a:lnTo>
                  <a:pt x="17543" y="21139"/>
                </a:lnTo>
                <a:cubicBezTo>
                  <a:pt x="17829" y="21426"/>
                  <a:pt x="18242" y="21600"/>
                  <a:pt x="18668" y="21600"/>
                </a:cubicBezTo>
                <a:cubicBezTo>
                  <a:pt x="19091" y="21600"/>
                  <a:pt x="19503" y="21426"/>
                  <a:pt x="19803" y="21139"/>
                </a:cubicBezTo>
                <a:lnTo>
                  <a:pt x="21139" y="19792"/>
                </a:lnTo>
                <a:cubicBezTo>
                  <a:pt x="21425" y="19505"/>
                  <a:pt x="21600" y="19092"/>
                  <a:pt x="21600" y="18668"/>
                </a:cubicBezTo>
                <a:cubicBezTo>
                  <a:pt x="21600" y="18244"/>
                  <a:pt x="21425" y="17832"/>
                  <a:pt x="21139" y="17532"/>
                </a:cubicBezTo>
                <a:cubicBezTo>
                  <a:pt x="21139" y="17532"/>
                  <a:pt x="16609" y="13003"/>
                  <a:pt x="16609" y="1300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0" name="组合 19"/>
          <p:cNvGrpSpPr/>
          <p:nvPr/>
        </p:nvGrpSpPr>
        <p:grpSpPr>
          <a:xfrm>
            <a:off x="1732190" y="2617600"/>
            <a:ext cx="2449035" cy="1032607"/>
            <a:chOff x="2850228" y="1996460"/>
            <a:chExt cx="2449035" cy="1032607"/>
          </a:xfrm>
        </p:grpSpPr>
        <p:sp>
          <p:nvSpPr>
            <p:cNvPr id="21" name="TextBox 11"/>
            <p:cNvSpPr txBox="1"/>
            <p:nvPr/>
          </p:nvSpPr>
          <p:spPr>
            <a:xfrm>
              <a:off x="2850229" y="2336570"/>
              <a:ext cx="2449034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输入标题</a:t>
              </a:r>
              <a:endParaRPr lang="en-US" altLang="zh-CN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45579" y="2617600"/>
            <a:ext cx="2449035" cy="1032607"/>
            <a:chOff x="2850228" y="1996460"/>
            <a:chExt cx="2449035" cy="1032607"/>
          </a:xfrm>
        </p:grpSpPr>
        <p:sp>
          <p:nvSpPr>
            <p:cNvPr id="24" name="TextBox 11"/>
            <p:cNvSpPr txBox="1"/>
            <p:nvPr/>
          </p:nvSpPr>
          <p:spPr>
            <a:xfrm>
              <a:off x="2850229" y="2336570"/>
              <a:ext cx="2449034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009999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输入标题</a:t>
              </a:r>
              <a:endParaRPr lang="en-US" altLang="zh-CN" dirty="0">
                <a:solidFill>
                  <a:srgbClr val="009999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8971" y="2617600"/>
            <a:ext cx="2449035" cy="1032607"/>
            <a:chOff x="2850228" y="1996460"/>
            <a:chExt cx="2449035" cy="1032607"/>
          </a:xfrm>
        </p:grpSpPr>
        <p:sp>
          <p:nvSpPr>
            <p:cNvPr id="27" name="TextBox 11"/>
            <p:cNvSpPr txBox="1"/>
            <p:nvPr/>
          </p:nvSpPr>
          <p:spPr>
            <a:xfrm>
              <a:off x="2850229" y="2336570"/>
              <a:ext cx="2449034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1D4BA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输入标题</a:t>
              </a:r>
              <a:endParaRPr lang="en-US" altLang="zh-CN" dirty="0">
                <a:solidFill>
                  <a:srgbClr val="1D4BA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02275" y="5187062"/>
            <a:ext cx="2449035" cy="1032607"/>
            <a:chOff x="2850228" y="1996460"/>
            <a:chExt cx="2449035" cy="1032607"/>
          </a:xfrm>
        </p:grpSpPr>
        <p:sp>
          <p:nvSpPr>
            <p:cNvPr id="30" name="TextBox 11"/>
            <p:cNvSpPr txBox="1"/>
            <p:nvPr/>
          </p:nvSpPr>
          <p:spPr>
            <a:xfrm>
              <a:off x="2850229" y="2336570"/>
              <a:ext cx="2449034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009999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输入标题</a:t>
              </a:r>
              <a:endParaRPr lang="en-US" altLang="zh-CN" dirty="0">
                <a:solidFill>
                  <a:srgbClr val="009999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263636" y="5187062"/>
            <a:ext cx="2449035" cy="1032607"/>
            <a:chOff x="2850228" y="1996460"/>
            <a:chExt cx="2449035" cy="1032607"/>
          </a:xfrm>
        </p:grpSpPr>
        <p:sp>
          <p:nvSpPr>
            <p:cNvPr id="33" name="TextBox 11"/>
            <p:cNvSpPr txBox="1"/>
            <p:nvPr/>
          </p:nvSpPr>
          <p:spPr>
            <a:xfrm>
              <a:off x="2850229" y="2336570"/>
              <a:ext cx="2449034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009999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输入标题</a:t>
              </a:r>
              <a:endParaRPr lang="en-US" altLang="zh-CN" dirty="0">
                <a:solidFill>
                  <a:srgbClr val="009999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35" name="箭头: V 形 21">
            <a:extLst>
              <a:ext uri="{FF2B5EF4-FFF2-40B4-BE49-F238E27FC236}">
                <a16:creationId xmlns:a16="http://schemas.microsoft.com/office/drawing/2014/main" id="{56D6BA18-3351-4AA4-A425-9CC5699805B6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箭头: V 形 22">
            <a:extLst>
              <a:ext uri="{FF2B5EF4-FFF2-40B4-BE49-F238E27FC236}">
                <a16:creationId xmlns:a16="http://schemas.microsoft.com/office/drawing/2014/main" id="{BB195F92-CA53-49E3-A29A-7C7671CBA272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4FB0E98-1470-4293-B7E5-762549E80CD8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3A7D3355-5D53-4B26-96C2-E482CD5EA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344E2C2D-5F62-4059-9454-E31AB4B96BEF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130375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35" grpId="0" animBg="1"/>
          <p:bldP spid="36" grpId="0" animBg="1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35" grpId="0" animBg="1"/>
          <p:bldP spid="36" grpId="0" animBg="1"/>
          <p:bldP spid="39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CEBEB0E-CB77-44A3-8BB2-41F9AE1CEE9A}"/>
              </a:ext>
            </a:extLst>
          </p:cNvPr>
          <p:cNvSpPr/>
          <p:nvPr/>
        </p:nvSpPr>
        <p:spPr>
          <a:xfrm>
            <a:off x="7480744" y="1253998"/>
            <a:ext cx="4709271" cy="5602415"/>
          </a:xfrm>
          <a:prstGeom prst="rect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5752D5D3-C3D9-4A49-A79D-3D75547DC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4480" y="3305992"/>
            <a:ext cx="32403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点击输入文本容</a:t>
            </a:r>
            <a:endParaRPr lang="zh-CN" altLang="en-US" sz="2800" b="1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微软雅黑" pitchFamily="34" charset="-122"/>
            </a:endParaRPr>
          </a:p>
        </p:txBody>
      </p:sp>
      <p:sp>
        <p:nvSpPr>
          <p:cNvPr id="4" name="矩形 4">
            <a:extLst>
              <a:ext uri="{FF2B5EF4-FFF2-40B4-BE49-F238E27FC236}">
                <a16:creationId xmlns:a16="http://schemas.microsoft.com/office/drawing/2014/main" id="{7FC6F216-97DB-4096-B3C6-235132D48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2472" y="3734909"/>
            <a:ext cx="33123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6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输入标题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FCB222-EEA5-426E-839B-1E153955D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2552" y="4668811"/>
            <a:ext cx="2592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标题内容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52AFE88-F0B7-49D8-84B6-EB75671A40BA}"/>
              </a:ext>
            </a:extLst>
          </p:cNvPr>
          <p:cNvSpPr/>
          <p:nvPr/>
        </p:nvSpPr>
        <p:spPr>
          <a:xfrm>
            <a:off x="10712658" y="1838937"/>
            <a:ext cx="792088" cy="792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C3637"/>
              </a:solidFill>
            </a:endParaRPr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id="{58DB3C95-2368-4D10-9BC3-059673CBA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6091" y="1974242"/>
            <a:ext cx="7200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2%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" name="矩形 4">
            <a:extLst>
              <a:ext uri="{FF2B5EF4-FFF2-40B4-BE49-F238E27FC236}">
                <a16:creationId xmlns:a16="http://schemas.microsoft.com/office/drawing/2014/main" id="{1EDE67B0-9399-49FE-B3DA-BBC9F3C80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8496" y="5066137"/>
            <a:ext cx="30963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输入简要文字解说</a:t>
            </a:r>
          </a:p>
        </p:txBody>
      </p:sp>
      <p:grpSp>
        <p:nvGrpSpPr>
          <p:cNvPr id="10" name="Group 15">
            <a:extLst>
              <a:ext uri="{FF2B5EF4-FFF2-40B4-BE49-F238E27FC236}">
                <a16:creationId xmlns:a16="http://schemas.microsoft.com/office/drawing/2014/main" id="{7D71C2AE-6C2C-482E-9EF2-0DDCD73B9ECE}"/>
              </a:ext>
            </a:extLst>
          </p:cNvPr>
          <p:cNvGrpSpPr/>
          <p:nvPr/>
        </p:nvGrpSpPr>
        <p:grpSpPr>
          <a:xfrm>
            <a:off x="540657" y="2290736"/>
            <a:ext cx="6219598" cy="2120032"/>
            <a:chOff x="2857168" y="956496"/>
            <a:chExt cx="4619957" cy="1574773"/>
          </a:xfrm>
        </p:grpSpPr>
        <p:sp>
          <p:nvSpPr>
            <p:cNvPr id="11" name="Oval 44">
              <a:extLst>
                <a:ext uri="{FF2B5EF4-FFF2-40B4-BE49-F238E27FC236}">
                  <a16:creationId xmlns:a16="http://schemas.microsoft.com/office/drawing/2014/main" id="{7EDB59A2-0FBD-42BC-9E43-14AA02EF5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168" y="956496"/>
              <a:ext cx="523875" cy="523875"/>
            </a:xfrm>
            <a:prstGeom prst="ellipse">
              <a:avLst/>
            </a:prstGeom>
            <a:solidFill>
              <a:srgbClr val="009999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4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45">
              <a:extLst>
                <a:ext uri="{FF2B5EF4-FFF2-40B4-BE49-F238E27FC236}">
                  <a16:creationId xmlns:a16="http://schemas.microsoft.com/office/drawing/2014/main" id="{06EF56E3-90FE-448F-A002-C20C4CB69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530" y="1425637"/>
              <a:ext cx="442913" cy="442913"/>
            </a:xfrm>
            <a:prstGeom prst="ellipse">
              <a:avLst/>
            </a:prstGeom>
            <a:noFill/>
            <a:ln w="63500" cap="flat">
              <a:solidFill>
                <a:srgbClr val="009999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46">
              <a:extLst>
                <a:ext uri="{FF2B5EF4-FFF2-40B4-BE49-F238E27FC236}">
                  <a16:creationId xmlns:a16="http://schemas.microsoft.com/office/drawing/2014/main" id="{79787BC7-E4A6-4BD8-882C-C3E794C03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012" y="2393156"/>
              <a:ext cx="138113" cy="138113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9">
            <a:extLst>
              <a:ext uri="{FF2B5EF4-FFF2-40B4-BE49-F238E27FC236}">
                <a16:creationId xmlns:a16="http://schemas.microsoft.com/office/drawing/2014/main" id="{E6065C10-2E09-457A-B147-695D624CE1DB}"/>
              </a:ext>
            </a:extLst>
          </p:cNvPr>
          <p:cNvGrpSpPr/>
          <p:nvPr/>
        </p:nvGrpSpPr>
        <p:grpSpPr>
          <a:xfrm>
            <a:off x="761108" y="1750014"/>
            <a:ext cx="1512385" cy="2652558"/>
            <a:chOff x="2980029" y="2084252"/>
            <a:chExt cx="1592209" cy="2795993"/>
          </a:xfrm>
        </p:grpSpPr>
        <p:grpSp>
          <p:nvGrpSpPr>
            <p:cNvPr id="15" name="Group 17">
              <a:extLst>
                <a:ext uri="{FF2B5EF4-FFF2-40B4-BE49-F238E27FC236}">
                  <a16:creationId xmlns:a16="http://schemas.microsoft.com/office/drawing/2014/main" id="{232B1258-5C93-4D7E-A7CC-9447FDA9D8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0029" y="2084252"/>
              <a:ext cx="1592209" cy="2795993"/>
              <a:chOff x="0" y="-2027"/>
              <a:chExt cx="1894" cy="3650"/>
            </a:xfrm>
          </p:grpSpPr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AF5842C4-7340-4106-91A9-68E5E2AFC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894" cy="162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Rectangle 19">
                <a:extLst>
                  <a:ext uri="{FF2B5EF4-FFF2-40B4-BE49-F238E27FC236}">
                    <a16:creationId xmlns:a16="http://schemas.microsoft.com/office/drawing/2014/main" id="{264EE3D4-3190-46A0-96FE-92D649931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" y="-2027"/>
                <a:ext cx="745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00" dirty="0">
                    <a:solidFill>
                      <a:srgbClr val="2C36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40%</a:t>
                </a:r>
              </a:p>
            </p:txBody>
          </p:sp>
        </p:grpSp>
        <p:cxnSp>
          <p:nvCxnSpPr>
            <p:cNvPr id="16" name="Straight Connector 21">
              <a:extLst>
                <a:ext uri="{FF2B5EF4-FFF2-40B4-BE49-F238E27FC236}">
                  <a16:creationId xmlns:a16="http://schemas.microsoft.com/office/drawing/2014/main" id="{A8CA86B0-D729-4F34-8A42-F52782EDA433}"/>
                </a:ext>
              </a:extLst>
            </p:cNvPr>
            <p:cNvCxnSpPr>
              <a:endCxn id="17" idx="2"/>
            </p:cNvCxnSpPr>
            <p:nvPr/>
          </p:nvCxnSpPr>
          <p:spPr>
            <a:xfrm>
              <a:off x="3757600" y="2406455"/>
              <a:ext cx="22145" cy="1170000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4">
            <a:extLst>
              <a:ext uri="{FF2B5EF4-FFF2-40B4-BE49-F238E27FC236}">
                <a16:creationId xmlns:a16="http://schemas.microsoft.com/office/drawing/2014/main" id="{90E37C69-99E2-4B7C-ACF1-B35EE07A8ACC}"/>
              </a:ext>
            </a:extLst>
          </p:cNvPr>
          <p:cNvGrpSpPr/>
          <p:nvPr/>
        </p:nvGrpSpPr>
        <p:grpSpPr>
          <a:xfrm>
            <a:off x="1762328" y="1740733"/>
            <a:ext cx="1512385" cy="2660855"/>
            <a:chOff x="4103989" y="2062474"/>
            <a:chExt cx="1592209" cy="2804737"/>
          </a:xfrm>
        </p:grpSpPr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523F9DE9-A99F-437A-8C83-4565023E3D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3989" y="2062474"/>
              <a:ext cx="1592209" cy="2804737"/>
              <a:chOff x="0" y="-2601"/>
              <a:chExt cx="1894" cy="3658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C64C9259-0FBC-421E-A953-AD2750739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17"/>
                <a:ext cx="1894" cy="1074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90ADC40-D8D6-4269-8646-DAF198D6F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" y="-2601"/>
                <a:ext cx="745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00" dirty="0">
                    <a:solidFill>
                      <a:srgbClr val="2C36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30%</a:t>
                </a:r>
              </a:p>
            </p:txBody>
          </p:sp>
        </p:grp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866ED323-4B4F-4AAA-96CA-6FF18B2C824F}"/>
                </a:ext>
              </a:extLst>
            </p:cNvPr>
            <p:cNvCxnSpPr/>
            <p:nvPr/>
          </p:nvCxnSpPr>
          <p:spPr>
            <a:xfrm>
              <a:off x="4881901" y="2406454"/>
              <a:ext cx="21804" cy="1594037"/>
            </a:xfrm>
            <a:prstGeom prst="line">
              <a:avLst/>
            </a:prstGeom>
            <a:ln w="19050">
              <a:solidFill>
                <a:srgbClr val="009999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30">
            <a:extLst>
              <a:ext uri="{FF2B5EF4-FFF2-40B4-BE49-F238E27FC236}">
                <a16:creationId xmlns:a16="http://schemas.microsoft.com/office/drawing/2014/main" id="{522076A8-C4FA-4BD7-9071-2AFA56224F95}"/>
              </a:ext>
            </a:extLst>
          </p:cNvPr>
          <p:cNvGrpSpPr/>
          <p:nvPr/>
        </p:nvGrpSpPr>
        <p:grpSpPr>
          <a:xfrm>
            <a:off x="3932145" y="1753894"/>
            <a:ext cx="1512385" cy="2649653"/>
            <a:chOff x="6367886" y="2087314"/>
            <a:chExt cx="1592209" cy="2792932"/>
          </a:xfrm>
        </p:grpSpPr>
        <p:grpSp>
          <p:nvGrpSpPr>
            <p:cNvPr id="25" name="Group 23">
              <a:extLst>
                <a:ext uri="{FF2B5EF4-FFF2-40B4-BE49-F238E27FC236}">
                  <a16:creationId xmlns:a16="http://schemas.microsoft.com/office/drawing/2014/main" id="{18FAB15C-DF62-4B8B-A207-2F8D5173E2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7886" y="2087314"/>
              <a:ext cx="1592209" cy="2792932"/>
              <a:chOff x="0" y="-1789"/>
              <a:chExt cx="1894" cy="3646"/>
            </a:xfrm>
          </p:grpSpPr>
          <p:sp>
            <p:nvSpPr>
              <p:cNvPr id="27" name="Freeform 24">
                <a:extLst>
                  <a:ext uri="{FF2B5EF4-FFF2-40B4-BE49-F238E27FC236}">
                    <a16:creationId xmlns:a16="http://schemas.microsoft.com/office/drawing/2014/main" id="{00C6E98C-0BFA-4489-AC41-565E4FC49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894" cy="1857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25">
                <a:extLst>
                  <a:ext uri="{FF2B5EF4-FFF2-40B4-BE49-F238E27FC236}">
                    <a16:creationId xmlns:a16="http://schemas.microsoft.com/office/drawing/2014/main" id="{EFC3711E-526D-41CC-AE9D-EB2EF6D40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" y="-1789"/>
                <a:ext cx="745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00" dirty="0">
                    <a:solidFill>
                      <a:srgbClr val="2C36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65%</a:t>
                </a:r>
              </a:p>
            </p:txBody>
          </p:sp>
        </p:grpSp>
        <p:cxnSp>
          <p:nvCxnSpPr>
            <p:cNvPr id="26" name="Straight Connector 32">
              <a:extLst>
                <a:ext uri="{FF2B5EF4-FFF2-40B4-BE49-F238E27FC236}">
                  <a16:creationId xmlns:a16="http://schemas.microsoft.com/office/drawing/2014/main" id="{421AB3FF-FA8A-429E-AB57-65F70864599F}"/>
                </a:ext>
              </a:extLst>
            </p:cNvPr>
            <p:cNvCxnSpPr/>
            <p:nvPr/>
          </p:nvCxnSpPr>
          <p:spPr>
            <a:xfrm rot="5400000" flipV="1">
              <a:off x="6659990" y="2908313"/>
              <a:ext cx="1008000" cy="4283"/>
            </a:xfrm>
            <a:prstGeom prst="line">
              <a:avLst/>
            </a:prstGeom>
            <a:ln w="19050">
              <a:solidFill>
                <a:srgbClr val="009999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35">
            <a:extLst>
              <a:ext uri="{FF2B5EF4-FFF2-40B4-BE49-F238E27FC236}">
                <a16:creationId xmlns:a16="http://schemas.microsoft.com/office/drawing/2014/main" id="{9F2D82EB-4D14-4BBD-9391-742A77EEBA23}"/>
              </a:ext>
            </a:extLst>
          </p:cNvPr>
          <p:cNvGrpSpPr/>
          <p:nvPr/>
        </p:nvGrpSpPr>
        <p:grpSpPr>
          <a:xfrm>
            <a:off x="2807290" y="1747676"/>
            <a:ext cx="1513183" cy="2654310"/>
            <a:chOff x="5204412" y="2082406"/>
            <a:chExt cx="1593049" cy="2797840"/>
          </a:xfrm>
        </p:grpSpPr>
        <p:grpSp>
          <p:nvGrpSpPr>
            <p:cNvPr id="30" name="Group 14">
              <a:extLst>
                <a:ext uri="{FF2B5EF4-FFF2-40B4-BE49-F238E27FC236}">
                  <a16:creationId xmlns:a16="http://schemas.microsoft.com/office/drawing/2014/main" id="{63FA048A-03E0-45D3-AD19-FAA41913C0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04412" y="2082406"/>
              <a:ext cx="1593049" cy="2797840"/>
              <a:chOff x="0" y="-1020"/>
              <a:chExt cx="1894" cy="3651"/>
            </a:xfrm>
          </p:grpSpPr>
          <p:sp>
            <p:nvSpPr>
              <p:cNvPr id="32" name="Freeform 15">
                <a:extLst>
                  <a:ext uri="{FF2B5EF4-FFF2-40B4-BE49-F238E27FC236}">
                    <a16:creationId xmlns:a16="http://schemas.microsoft.com/office/drawing/2014/main" id="{B967B97A-C8B5-4974-93CE-CB6B9E441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894" cy="2631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6">
                <a:extLst>
                  <a:ext uri="{FF2B5EF4-FFF2-40B4-BE49-F238E27FC236}">
                    <a16:creationId xmlns:a16="http://schemas.microsoft.com/office/drawing/2014/main" id="{7AEC9C79-830D-475C-A8A5-1FC3CD28D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" y="-1020"/>
                <a:ext cx="745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00" dirty="0">
                    <a:solidFill>
                      <a:srgbClr val="2C36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85%</a:t>
                </a:r>
              </a:p>
            </p:txBody>
          </p:sp>
        </p:grpSp>
        <p:cxnSp>
          <p:nvCxnSpPr>
            <p:cNvPr id="31" name="Straight Connector 37">
              <a:extLst>
                <a:ext uri="{FF2B5EF4-FFF2-40B4-BE49-F238E27FC236}">
                  <a16:creationId xmlns:a16="http://schemas.microsoft.com/office/drawing/2014/main" id="{F52F69B4-5326-4DB0-8899-175642909CC0}"/>
                </a:ext>
              </a:extLst>
            </p:cNvPr>
            <p:cNvCxnSpPr/>
            <p:nvPr/>
          </p:nvCxnSpPr>
          <p:spPr>
            <a:xfrm rot="5400000" flipV="1">
              <a:off x="5788028" y="2633036"/>
              <a:ext cx="432000" cy="4284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41">
            <a:extLst>
              <a:ext uri="{FF2B5EF4-FFF2-40B4-BE49-F238E27FC236}">
                <a16:creationId xmlns:a16="http://schemas.microsoft.com/office/drawing/2014/main" id="{D9B3AF14-5A83-4CC5-95A5-56AAA3BA7006}"/>
              </a:ext>
            </a:extLst>
          </p:cNvPr>
          <p:cNvGrpSpPr/>
          <p:nvPr/>
        </p:nvGrpSpPr>
        <p:grpSpPr>
          <a:xfrm>
            <a:off x="4971998" y="1760312"/>
            <a:ext cx="1512385" cy="2641939"/>
            <a:chOff x="7507820" y="2092379"/>
            <a:chExt cx="1592209" cy="2784800"/>
          </a:xfrm>
        </p:grpSpPr>
        <p:grpSp>
          <p:nvGrpSpPr>
            <p:cNvPr id="35" name="Group 26">
              <a:extLst>
                <a:ext uri="{FF2B5EF4-FFF2-40B4-BE49-F238E27FC236}">
                  <a16:creationId xmlns:a16="http://schemas.microsoft.com/office/drawing/2014/main" id="{8602773C-3AD1-4A1B-86E5-7D7CCE6D1D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07820" y="2092379"/>
              <a:ext cx="1592209" cy="2784800"/>
              <a:chOff x="0" y="-2562"/>
              <a:chExt cx="1894" cy="3632"/>
            </a:xfrm>
          </p:grpSpPr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B18B9F53-4CC9-406C-8FB1-C616E7DE8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4"/>
                <a:ext cx="1894" cy="1074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adFill>
                <a:gsLst>
                  <a:gs pos="1000">
                    <a:srgbClr val="1D4BA1"/>
                  </a:gs>
                  <a:gs pos="100000">
                    <a:srgbClr val="00B0F0"/>
                  </a:gs>
                </a:gsLst>
                <a:lin ang="135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Rectangle 28">
                <a:extLst>
                  <a:ext uri="{FF2B5EF4-FFF2-40B4-BE49-F238E27FC236}">
                    <a16:creationId xmlns:a16="http://schemas.microsoft.com/office/drawing/2014/main" id="{E003DD90-36B5-4C7A-B6AB-B02BA0749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-2562"/>
                <a:ext cx="745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00" dirty="0">
                    <a:solidFill>
                      <a:srgbClr val="2C36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35%</a:t>
                </a:r>
              </a:p>
            </p:txBody>
          </p:sp>
        </p:grpSp>
        <p:cxnSp>
          <p:nvCxnSpPr>
            <p:cNvPr id="36" name="Straight Connector 43">
              <a:extLst>
                <a:ext uri="{FF2B5EF4-FFF2-40B4-BE49-F238E27FC236}">
                  <a16:creationId xmlns:a16="http://schemas.microsoft.com/office/drawing/2014/main" id="{11EB34F3-9765-4A61-BC40-E256F0BC845D}"/>
                </a:ext>
              </a:extLst>
            </p:cNvPr>
            <p:cNvCxnSpPr/>
            <p:nvPr/>
          </p:nvCxnSpPr>
          <p:spPr>
            <a:xfrm>
              <a:off x="8320445" y="2406454"/>
              <a:ext cx="0" cy="1594037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5590B33-64DD-42E2-AE9E-AEEAF7B1E9A5}"/>
              </a:ext>
            </a:extLst>
          </p:cNvPr>
          <p:cNvSpPr txBox="1">
            <a:spLocks/>
          </p:cNvSpPr>
          <p:nvPr/>
        </p:nvSpPr>
        <p:spPr>
          <a:xfrm>
            <a:off x="927823" y="4837155"/>
            <a:ext cx="5521240" cy="4437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102">
            <a:extLst>
              <a:ext uri="{FF2B5EF4-FFF2-40B4-BE49-F238E27FC236}">
                <a16:creationId xmlns:a16="http://schemas.microsoft.com/office/drawing/2014/main" id="{B5DD67AB-B957-45EC-9A94-3A32AD9ACB4A}"/>
              </a:ext>
            </a:extLst>
          </p:cNvPr>
          <p:cNvSpPr txBox="1"/>
          <p:nvPr/>
        </p:nvSpPr>
        <p:spPr>
          <a:xfrm>
            <a:off x="924960" y="4034955"/>
            <a:ext cx="1071806" cy="35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03">
            <a:extLst>
              <a:ext uri="{FF2B5EF4-FFF2-40B4-BE49-F238E27FC236}">
                <a16:creationId xmlns:a16="http://schemas.microsoft.com/office/drawing/2014/main" id="{FB665E2D-8D1B-4840-A0E9-0F0E34BCB495}"/>
              </a:ext>
            </a:extLst>
          </p:cNvPr>
          <p:cNvSpPr txBox="1"/>
          <p:nvPr/>
        </p:nvSpPr>
        <p:spPr>
          <a:xfrm>
            <a:off x="1992761" y="4098464"/>
            <a:ext cx="982171" cy="585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04">
            <a:extLst>
              <a:ext uri="{FF2B5EF4-FFF2-40B4-BE49-F238E27FC236}">
                <a16:creationId xmlns:a16="http://schemas.microsoft.com/office/drawing/2014/main" id="{20CAAD3D-78A5-4F1A-B34C-C9EDD857AE59}"/>
              </a:ext>
            </a:extLst>
          </p:cNvPr>
          <p:cNvSpPr txBox="1"/>
          <p:nvPr/>
        </p:nvSpPr>
        <p:spPr>
          <a:xfrm>
            <a:off x="3011664" y="3931881"/>
            <a:ext cx="1064695" cy="35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05">
            <a:extLst>
              <a:ext uri="{FF2B5EF4-FFF2-40B4-BE49-F238E27FC236}">
                <a16:creationId xmlns:a16="http://schemas.microsoft.com/office/drawing/2014/main" id="{7916FEA4-598F-41FD-88A8-26F3F734C275}"/>
              </a:ext>
            </a:extLst>
          </p:cNvPr>
          <p:cNvSpPr txBox="1"/>
          <p:nvPr/>
        </p:nvSpPr>
        <p:spPr>
          <a:xfrm>
            <a:off x="4178476" y="4081905"/>
            <a:ext cx="1000497" cy="64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06">
            <a:extLst>
              <a:ext uri="{FF2B5EF4-FFF2-40B4-BE49-F238E27FC236}">
                <a16:creationId xmlns:a16="http://schemas.microsoft.com/office/drawing/2014/main" id="{32FD2740-A5C4-4089-BB37-32096C9166C6}"/>
              </a:ext>
            </a:extLst>
          </p:cNvPr>
          <p:cNvSpPr txBox="1"/>
          <p:nvPr/>
        </p:nvSpPr>
        <p:spPr>
          <a:xfrm>
            <a:off x="5190354" y="4076243"/>
            <a:ext cx="1126258" cy="35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箭头: V 形 21">
            <a:extLst>
              <a:ext uri="{FF2B5EF4-FFF2-40B4-BE49-F238E27FC236}">
                <a16:creationId xmlns:a16="http://schemas.microsoft.com/office/drawing/2014/main" id="{8E83ACE2-5B07-4460-8910-B9DF0E1A1511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箭头: V 形 22">
            <a:extLst>
              <a:ext uri="{FF2B5EF4-FFF2-40B4-BE49-F238E27FC236}">
                <a16:creationId xmlns:a16="http://schemas.microsoft.com/office/drawing/2014/main" id="{4BEC3028-2A2C-42BF-95B1-99305918E5A4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DF5E2FFF-B8FF-4169-9EA6-44A569E87322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>
            <a:extLst>
              <a:ext uri="{FF2B5EF4-FFF2-40B4-BE49-F238E27FC236}">
                <a16:creationId xmlns:a16="http://schemas.microsoft.com/office/drawing/2014/main" id="{05DDD864-8294-46B0-A18D-9A4D82DA3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41521974-6201-44F1-B9B9-6A3CB450E585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  <p:sp>
        <p:nvSpPr>
          <p:cNvPr id="51" name="TextBox 126">
            <a:extLst>
              <a:ext uri="{FF2B5EF4-FFF2-40B4-BE49-F238E27FC236}">
                <a16:creationId xmlns:a16="http://schemas.microsoft.com/office/drawing/2014/main" id="{DCD3C54D-096A-4B3F-81F6-AA21C70B10CC}"/>
              </a:ext>
            </a:extLst>
          </p:cNvPr>
          <p:cNvSpPr txBox="1"/>
          <p:nvPr/>
        </p:nvSpPr>
        <p:spPr>
          <a:xfrm>
            <a:off x="789277" y="5424291"/>
            <a:ext cx="5945828" cy="935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23137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 animBg="1"/>
          <p:bldP spid="8" grpId="0"/>
          <p:bldP spid="9" grpId="0"/>
          <p:bldP spid="45" grpId="0" animBg="1"/>
          <p:bldP spid="46" grpId="0" animBg="1"/>
          <p:bldP spid="49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 animBg="1"/>
          <p:bldP spid="8" grpId="0"/>
          <p:bldP spid="9" grpId="0"/>
          <p:bldP spid="45" grpId="0" animBg="1"/>
          <p:bldP spid="46" grpId="0" animBg="1"/>
          <p:bldP spid="49" grpId="0"/>
          <p:bldP spid="5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129907" y="1700420"/>
            <a:ext cx="3988492" cy="4395669"/>
            <a:chOff x="3408011" y="1383618"/>
            <a:chExt cx="2327978" cy="2565636"/>
          </a:xfrm>
        </p:grpSpPr>
        <p:sp>
          <p:nvSpPr>
            <p:cNvPr id="32" name="フリーフォーム 88"/>
            <p:cNvSpPr/>
            <p:nvPr/>
          </p:nvSpPr>
          <p:spPr>
            <a:xfrm flipH="1">
              <a:off x="3674836" y="2008276"/>
              <a:ext cx="525619" cy="868921"/>
            </a:xfrm>
            <a:custGeom>
              <a:avLst/>
              <a:gdLst>
                <a:gd name="connsiteX0" fmla="*/ 955911 w 1186761"/>
                <a:gd name="connsiteY0" fmla="*/ 0 h 1961880"/>
                <a:gd name="connsiteX1" fmla="*/ 967744 w 1186761"/>
                <a:gd name="connsiteY1" fmla="*/ 21021 h 1961880"/>
                <a:gd name="connsiteX2" fmla="*/ 1186761 w 1186761"/>
                <a:gd name="connsiteY2" fmla="*/ 944799 h 1961880"/>
                <a:gd name="connsiteX3" fmla="*/ 935168 w 1186761"/>
                <a:gd name="connsiteY3" fmla="*/ 1930146 h 1961880"/>
                <a:gd name="connsiteX4" fmla="*/ 916287 w 1186761"/>
                <a:gd name="connsiteY4" fmla="*/ 1961880 h 1961880"/>
                <a:gd name="connsiteX5" fmla="*/ 0 w 1186761"/>
                <a:gd name="connsiteY5" fmla="*/ 1432861 h 1961880"/>
                <a:gd name="connsiteX6" fmla="*/ 8472 w 1186761"/>
                <a:gd name="connsiteY6" fmla="*/ 1418915 h 1961880"/>
                <a:gd name="connsiteX7" fmla="*/ 128607 w 1186761"/>
                <a:gd name="connsiteY7" fmla="*/ 944466 h 1961880"/>
                <a:gd name="connsiteX8" fmla="*/ 59565 w 1186761"/>
                <a:gd name="connsiteY8" fmla="*/ 579492 h 1961880"/>
                <a:gd name="connsiteX9" fmla="*/ 37489 w 1186761"/>
                <a:gd name="connsiteY9" fmla="*/ 530251 h 196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6761" h="1961880">
                  <a:moveTo>
                    <a:pt x="955911" y="0"/>
                  </a:moveTo>
                  <a:lnTo>
                    <a:pt x="967744" y="21021"/>
                  </a:lnTo>
                  <a:cubicBezTo>
                    <a:pt x="1107849" y="298703"/>
                    <a:pt x="1186761" y="612536"/>
                    <a:pt x="1186761" y="944799"/>
                  </a:cubicBezTo>
                  <a:cubicBezTo>
                    <a:pt x="1186761" y="1301938"/>
                    <a:pt x="1095592" y="1637782"/>
                    <a:pt x="935168" y="1930146"/>
                  </a:cubicBezTo>
                  <a:lnTo>
                    <a:pt x="916287" y="1961880"/>
                  </a:lnTo>
                  <a:lnTo>
                    <a:pt x="0" y="1432861"/>
                  </a:lnTo>
                  <a:lnTo>
                    <a:pt x="8472" y="1418915"/>
                  </a:lnTo>
                  <a:cubicBezTo>
                    <a:pt x="85088" y="1277879"/>
                    <a:pt x="128607" y="1116255"/>
                    <a:pt x="128607" y="944466"/>
                  </a:cubicBezTo>
                  <a:cubicBezTo>
                    <a:pt x="128607" y="815625"/>
                    <a:pt x="104127" y="692501"/>
                    <a:pt x="59565" y="579492"/>
                  </a:cubicBezTo>
                  <a:lnTo>
                    <a:pt x="37489" y="530251"/>
                  </a:lnTo>
                  <a:close/>
                </a:path>
              </a:pathLst>
            </a:cu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ja-JP" altLang="en-US" sz="900">
                <a:solidFill>
                  <a:srgbClr val="0070C0"/>
                </a:solidFill>
                <a:cs typeface="+mn-ea"/>
              </a:endParaRPr>
            </a:p>
          </p:txBody>
        </p:sp>
        <p:sp>
          <p:nvSpPr>
            <p:cNvPr id="33" name="角丸四角形 50"/>
            <p:cNvSpPr/>
            <p:nvPr/>
          </p:nvSpPr>
          <p:spPr>
            <a:xfrm>
              <a:off x="4191805" y="3514341"/>
              <a:ext cx="785076" cy="127873"/>
            </a:xfrm>
            <a:prstGeom prst="roundRect">
              <a:avLst>
                <a:gd name="adj" fmla="val 50000"/>
              </a:avLst>
            </a:prstGeom>
            <a:solidFill>
              <a:srgbClr val="1D4B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400"/>
            </a:p>
          </p:txBody>
        </p:sp>
        <p:grpSp>
          <p:nvGrpSpPr>
            <p:cNvPr id="34" name="グループ化 91"/>
            <p:cNvGrpSpPr/>
            <p:nvPr/>
          </p:nvGrpSpPr>
          <p:grpSpPr>
            <a:xfrm>
              <a:off x="4191805" y="3684278"/>
              <a:ext cx="785076" cy="264976"/>
              <a:chOff x="8257714" y="7948214"/>
              <a:chExt cx="1772573" cy="598272"/>
            </a:xfrm>
            <a:solidFill>
              <a:srgbClr val="344162"/>
            </a:solidFill>
          </p:grpSpPr>
          <p:sp>
            <p:nvSpPr>
              <p:cNvPr id="46" name="角丸四角形 51"/>
              <p:cNvSpPr/>
              <p:nvPr userDrawn="1"/>
            </p:nvSpPr>
            <p:spPr>
              <a:xfrm>
                <a:off x="8257714" y="7948214"/>
                <a:ext cx="1772573" cy="288717"/>
              </a:xfrm>
              <a:prstGeom prst="roundRect">
                <a:avLst>
                  <a:gd name="adj" fmla="val 50000"/>
                </a:avLst>
              </a:prstGeom>
              <a:solidFill>
                <a:srgbClr val="1D4BA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6400" dirty="0"/>
              </a:p>
            </p:txBody>
          </p:sp>
          <p:sp>
            <p:nvSpPr>
              <p:cNvPr id="47" name="円/楕円 7"/>
              <p:cNvSpPr/>
              <p:nvPr userDrawn="1"/>
            </p:nvSpPr>
            <p:spPr>
              <a:xfrm>
                <a:off x="8690097" y="8160953"/>
                <a:ext cx="907807" cy="385533"/>
              </a:xfrm>
              <a:custGeom>
                <a:avLst/>
                <a:gdLst/>
                <a:ahLst/>
                <a:cxnLst/>
                <a:rect l="l" t="t" r="r" b="b"/>
                <a:pathLst>
                  <a:path w="758714" h="322215">
                    <a:moveTo>
                      <a:pt x="0" y="0"/>
                    </a:moveTo>
                    <a:lnTo>
                      <a:pt x="758714" y="0"/>
                    </a:lnTo>
                    <a:cubicBezTo>
                      <a:pt x="729497" y="182913"/>
                      <a:pt x="570695" y="322215"/>
                      <a:pt x="379357" y="322215"/>
                    </a:cubicBezTo>
                    <a:cubicBezTo>
                      <a:pt x="188019" y="322215"/>
                      <a:pt x="29217" y="182913"/>
                      <a:pt x="0" y="0"/>
                    </a:cubicBezTo>
                    <a:close/>
                  </a:path>
                </a:pathLst>
              </a:custGeom>
              <a:solidFill>
                <a:srgbClr val="1D4BA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6400"/>
              </a:p>
            </p:txBody>
          </p:sp>
        </p:grpSp>
        <p:sp>
          <p:nvSpPr>
            <p:cNvPr id="35" name="フリーフォーム 75"/>
            <p:cNvSpPr/>
            <p:nvPr/>
          </p:nvSpPr>
          <p:spPr>
            <a:xfrm>
              <a:off x="4592860" y="1519973"/>
              <a:ext cx="787204" cy="707003"/>
            </a:xfrm>
            <a:custGeom>
              <a:avLst/>
              <a:gdLst>
                <a:gd name="connsiteX0" fmla="*/ 0 w 1777378"/>
                <a:gd name="connsiteY0" fmla="*/ 0 h 1596296"/>
                <a:gd name="connsiteX1" fmla="*/ 187100 w 1777378"/>
                <a:gd name="connsiteY1" fmla="*/ 9447 h 1596296"/>
                <a:gd name="connsiteX2" fmla="*/ 1720375 w 1777378"/>
                <a:gd name="connsiteY2" fmla="*/ 966454 h 1596296"/>
                <a:gd name="connsiteX3" fmla="*/ 1777378 w 1777378"/>
                <a:gd name="connsiteY3" fmla="*/ 1067720 h 1596296"/>
                <a:gd name="connsiteX4" fmla="*/ 861857 w 1777378"/>
                <a:gd name="connsiteY4" fmla="*/ 1596296 h 1596296"/>
                <a:gd name="connsiteX5" fmla="*/ 822105 w 1777378"/>
                <a:gd name="connsiteY5" fmla="*/ 1525677 h 1596296"/>
                <a:gd name="connsiteX6" fmla="*/ 78909 w 1777378"/>
                <a:gd name="connsiteY6" fmla="*/ 1061805 h 1596296"/>
                <a:gd name="connsiteX7" fmla="*/ 0 w 1777378"/>
                <a:gd name="connsiteY7" fmla="*/ 1057821 h 159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7378" h="1596296">
                  <a:moveTo>
                    <a:pt x="0" y="0"/>
                  </a:moveTo>
                  <a:lnTo>
                    <a:pt x="187100" y="9447"/>
                  </a:lnTo>
                  <a:cubicBezTo>
                    <a:pt x="834286" y="75173"/>
                    <a:pt x="1392628" y="441426"/>
                    <a:pt x="1720375" y="966454"/>
                  </a:cubicBezTo>
                  <a:lnTo>
                    <a:pt x="1777378" y="1067720"/>
                  </a:lnTo>
                  <a:lnTo>
                    <a:pt x="861857" y="1596296"/>
                  </a:lnTo>
                  <a:lnTo>
                    <a:pt x="822105" y="1525677"/>
                  </a:lnTo>
                  <a:cubicBezTo>
                    <a:pt x="663243" y="1271190"/>
                    <a:pt x="392608" y="1093663"/>
                    <a:pt x="78909" y="1061805"/>
                  </a:cubicBezTo>
                  <a:lnTo>
                    <a:pt x="0" y="1057821"/>
                  </a:lnTo>
                  <a:close/>
                </a:path>
              </a:pathLst>
            </a:cu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400"/>
            </a:p>
          </p:txBody>
        </p:sp>
        <p:sp>
          <p:nvSpPr>
            <p:cNvPr id="36" name="フリーフォーム 84"/>
            <p:cNvSpPr/>
            <p:nvPr/>
          </p:nvSpPr>
          <p:spPr>
            <a:xfrm>
              <a:off x="4966756" y="2008572"/>
              <a:ext cx="525619" cy="868921"/>
            </a:xfrm>
            <a:custGeom>
              <a:avLst/>
              <a:gdLst>
                <a:gd name="connsiteX0" fmla="*/ 955911 w 1186761"/>
                <a:gd name="connsiteY0" fmla="*/ 0 h 1961880"/>
                <a:gd name="connsiteX1" fmla="*/ 967744 w 1186761"/>
                <a:gd name="connsiteY1" fmla="*/ 21021 h 1961880"/>
                <a:gd name="connsiteX2" fmla="*/ 1186761 w 1186761"/>
                <a:gd name="connsiteY2" fmla="*/ 944799 h 1961880"/>
                <a:gd name="connsiteX3" fmla="*/ 935168 w 1186761"/>
                <a:gd name="connsiteY3" fmla="*/ 1930146 h 1961880"/>
                <a:gd name="connsiteX4" fmla="*/ 916287 w 1186761"/>
                <a:gd name="connsiteY4" fmla="*/ 1961880 h 1961880"/>
                <a:gd name="connsiteX5" fmla="*/ 0 w 1186761"/>
                <a:gd name="connsiteY5" fmla="*/ 1432861 h 1961880"/>
                <a:gd name="connsiteX6" fmla="*/ 8472 w 1186761"/>
                <a:gd name="connsiteY6" fmla="*/ 1418915 h 1961880"/>
                <a:gd name="connsiteX7" fmla="*/ 128607 w 1186761"/>
                <a:gd name="connsiteY7" fmla="*/ 944466 h 1961880"/>
                <a:gd name="connsiteX8" fmla="*/ 59565 w 1186761"/>
                <a:gd name="connsiteY8" fmla="*/ 579492 h 1961880"/>
                <a:gd name="connsiteX9" fmla="*/ 37489 w 1186761"/>
                <a:gd name="connsiteY9" fmla="*/ 530251 h 196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6761" h="1961880">
                  <a:moveTo>
                    <a:pt x="955911" y="0"/>
                  </a:moveTo>
                  <a:lnTo>
                    <a:pt x="967744" y="21021"/>
                  </a:lnTo>
                  <a:cubicBezTo>
                    <a:pt x="1107849" y="298703"/>
                    <a:pt x="1186761" y="612536"/>
                    <a:pt x="1186761" y="944799"/>
                  </a:cubicBezTo>
                  <a:cubicBezTo>
                    <a:pt x="1186761" y="1301938"/>
                    <a:pt x="1095592" y="1637782"/>
                    <a:pt x="935168" y="1930146"/>
                  </a:cubicBezTo>
                  <a:lnTo>
                    <a:pt x="916287" y="1961880"/>
                  </a:lnTo>
                  <a:lnTo>
                    <a:pt x="0" y="1432861"/>
                  </a:lnTo>
                  <a:lnTo>
                    <a:pt x="8472" y="1418915"/>
                  </a:lnTo>
                  <a:cubicBezTo>
                    <a:pt x="85088" y="1277879"/>
                    <a:pt x="128607" y="1116255"/>
                    <a:pt x="128607" y="944466"/>
                  </a:cubicBezTo>
                  <a:cubicBezTo>
                    <a:pt x="128607" y="815625"/>
                    <a:pt x="104127" y="692501"/>
                    <a:pt x="59565" y="579492"/>
                  </a:cubicBezTo>
                  <a:lnTo>
                    <a:pt x="37489" y="53025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ja-JP" altLang="en-US" sz="900" dirty="0">
                <a:solidFill>
                  <a:srgbClr val="0070C0"/>
                </a:solidFill>
                <a:cs typeface="+mn-ea"/>
              </a:endParaRPr>
            </a:p>
          </p:txBody>
        </p:sp>
        <p:sp>
          <p:nvSpPr>
            <p:cNvPr id="37" name="フリーフォーム 86"/>
            <p:cNvSpPr/>
            <p:nvPr/>
          </p:nvSpPr>
          <p:spPr>
            <a:xfrm>
              <a:off x="4596234" y="2663033"/>
              <a:ext cx="769234" cy="809835"/>
            </a:xfrm>
            <a:custGeom>
              <a:avLst/>
              <a:gdLst>
                <a:gd name="connsiteX0" fmla="*/ 820151 w 1736803"/>
                <a:gd name="connsiteY0" fmla="*/ 0 h 1828474"/>
                <a:gd name="connsiteX1" fmla="*/ 1736803 w 1736803"/>
                <a:gd name="connsiteY1" fmla="*/ 529229 h 1828474"/>
                <a:gd name="connsiteX2" fmla="*/ 1706134 w 1736803"/>
                <a:gd name="connsiteY2" fmla="*/ 580773 h 1828474"/>
                <a:gd name="connsiteX3" fmla="*/ 863426 w 1736803"/>
                <a:gd name="connsiteY3" fmla="*/ 1323103 h 1828474"/>
                <a:gd name="connsiteX4" fmla="*/ 863426 w 1736803"/>
                <a:gd name="connsiteY4" fmla="*/ 1656254 h 1828474"/>
                <a:gd name="connsiteX5" fmla="*/ 691206 w 1736803"/>
                <a:gd name="connsiteY5" fmla="*/ 1828474 h 1828474"/>
                <a:gd name="connsiteX6" fmla="*/ 0 w 1736803"/>
                <a:gd name="connsiteY6" fmla="*/ 1828474 h 1828474"/>
                <a:gd name="connsiteX7" fmla="*/ 0 w 1736803"/>
                <a:gd name="connsiteY7" fmla="*/ 466443 h 1828474"/>
                <a:gd name="connsiteX8" fmla="*/ 103912 w 1736803"/>
                <a:gd name="connsiteY8" fmla="*/ 459888 h 1828474"/>
                <a:gd name="connsiteX9" fmla="*/ 802510 w 1736803"/>
                <a:gd name="connsiteY9" fmla="*/ 29039 h 182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6803" h="1828474">
                  <a:moveTo>
                    <a:pt x="820151" y="0"/>
                  </a:moveTo>
                  <a:lnTo>
                    <a:pt x="1736803" y="529229"/>
                  </a:lnTo>
                  <a:lnTo>
                    <a:pt x="1706134" y="580773"/>
                  </a:lnTo>
                  <a:cubicBezTo>
                    <a:pt x="1500692" y="900188"/>
                    <a:pt x="1208884" y="1158671"/>
                    <a:pt x="863426" y="1323103"/>
                  </a:cubicBezTo>
                  <a:lnTo>
                    <a:pt x="863426" y="1656254"/>
                  </a:lnTo>
                  <a:cubicBezTo>
                    <a:pt x="863426" y="1751369"/>
                    <a:pt x="786321" y="1828474"/>
                    <a:pt x="691206" y="1828474"/>
                  </a:cubicBezTo>
                  <a:lnTo>
                    <a:pt x="0" y="1828474"/>
                  </a:lnTo>
                  <a:lnTo>
                    <a:pt x="0" y="466443"/>
                  </a:lnTo>
                  <a:lnTo>
                    <a:pt x="103912" y="459888"/>
                  </a:lnTo>
                  <a:cubicBezTo>
                    <a:pt x="394509" y="422949"/>
                    <a:pt x="645995" y="260712"/>
                    <a:pt x="802510" y="29039"/>
                  </a:cubicBezTo>
                  <a:close/>
                </a:path>
              </a:pathLst>
            </a:custGeom>
            <a:gradFill>
              <a:gsLst>
                <a:gs pos="0">
                  <a:srgbClr val="1D4BA1"/>
                </a:gs>
                <a:gs pos="100000">
                  <a:srgbClr val="0070C0"/>
                </a:gs>
              </a:gsLst>
              <a:lin ang="162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400" dirty="0"/>
            </a:p>
          </p:txBody>
        </p:sp>
        <p:sp>
          <p:nvSpPr>
            <p:cNvPr id="38" name="フリーフォーム 87"/>
            <p:cNvSpPr/>
            <p:nvPr/>
          </p:nvSpPr>
          <p:spPr>
            <a:xfrm flipH="1">
              <a:off x="3787147" y="1519678"/>
              <a:ext cx="787204" cy="707003"/>
            </a:xfrm>
            <a:custGeom>
              <a:avLst/>
              <a:gdLst>
                <a:gd name="connsiteX0" fmla="*/ 0 w 1777378"/>
                <a:gd name="connsiteY0" fmla="*/ 0 h 1596296"/>
                <a:gd name="connsiteX1" fmla="*/ 187100 w 1777378"/>
                <a:gd name="connsiteY1" fmla="*/ 9447 h 1596296"/>
                <a:gd name="connsiteX2" fmla="*/ 1720375 w 1777378"/>
                <a:gd name="connsiteY2" fmla="*/ 966454 h 1596296"/>
                <a:gd name="connsiteX3" fmla="*/ 1777378 w 1777378"/>
                <a:gd name="connsiteY3" fmla="*/ 1067720 h 1596296"/>
                <a:gd name="connsiteX4" fmla="*/ 861857 w 1777378"/>
                <a:gd name="connsiteY4" fmla="*/ 1596296 h 1596296"/>
                <a:gd name="connsiteX5" fmla="*/ 822105 w 1777378"/>
                <a:gd name="connsiteY5" fmla="*/ 1525677 h 1596296"/>
                <a:gd name="connsiteX6" fmla="*/ 78909 w 1777378"/>
                <a:gd name="connsiteY6" fmla="*/ 1061805 h 1596296"/>
                <a:gd name="connsiteX7" fmla="*/ 0 w 1777378"/>
                <a:gd name="connsiteY7" fmla="*/ 1057821 h 159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7378" h="1596296">
                  <a:moveTo>
                    <a:pt x="0" y="0"/>
                  </a:moveTo>
                  <a:lnTo>
                    <a:pt x="187100" y="9447"/>
                  </a:lnTo>
                  <a:cubicBezTo>
                    <a:pt x="834286" y="75173"/>
                    <a:pt x="1392628" y="441426"/>
                    <a:pt x="1720375" y="966454"/>
                  </a:cubicBezTo>
                  <a:lnTo>
                    <a:pt x="1777378" y="1067720"/>
                  </a:lnTo>
                  <a:lnTo>
                    <a:pt x="861857" y="1596296"/>
                  </a:lnTo>
                  <a:lnTo>
                    <a:pt x="822105" y="1525677"/>
                  </a:lnTo>
                  <a:cubicBezTo>
                    <a:pt x="663243" y="1271190"/>
                    <a:pt x="392608" y="1093663"/>
                    <a:pt x="78909" y="1061805"/>
                  </a:cubicBezTo>
                  <a:lnTo>
                    <a:pt x="0" y="105782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ja-JP" altLang="en-US" sz="900">
                <a:solidFill>
                  <a:srgbClr val="0070C0"/>
                </a:solidFill>
                <a:cs typeface="+mn-ea"/>
              </a:endParaRPr>
            </a:p>
          </p:txBody>
        </p:sp>
        <p:sp>
          <p:nvSpPr>
            <p:cNvPr id="39" name="フリーフォーム 89"/>
            <p:cNvSpPr/>
            <p:nvPr/>
          </p:nvSpPr>
          <p:spPr>
            <a:xfrm flipH="1">
              <a:off x="3801743" y="2662737"/>
              <a:ext cx="769234" cy="809835"/>
            </a:xfrm>
            <a:custGeom>
              <a:avLst/>
              <a:gdLst>
                <a:gd name="connsiteX0" fmla="*/ 820151 w 1736803"/>
                <a:gd name="connsiteY0" fmla="*/ 0 h 1828474"/>
                <a:gd name="connsiteX1" fmla="*/ 1736803 w 1736803"/>
                <a:gd name="connsiteY1" fmla="*/ 529229 h 1828474"/>
                <a:gd name="connsiteX2" fmla="*/ 1706134 w 1736803"/>
                <a:gd name="connsiteY2" fmla="*/ 580773 h 1828474"/>
                <a:gd name="connsiteX3" fmla="*/ 863426 w 1736803"/>
                <a:gd name="connsiteY3" fmla="*/ 1323103 h 1828474"/>
                <a:gd name="connsiteX4" fmla="*/ 863426 w 1736803"/>
                <a:gd name="connsiteY4" fmla="*/ 1656254 h 1828474"/>
                <a:gd name="connsiteX5" fmla="*/ 691206 w 1736803"/>
                <a:gd name="connsiteY5" fmla="*/ 1828474 h 1828474"/>
                <a:gd name="connsiteX6" fmla="*/ 0 w 1736803"/>
                <a:gd name="connsiteY6" fmla="*/ 1828474 h 1828474"/>
                <a:gd name="connsiteX7" fmla="*/ 0 w 1736803"/>
                <a:gd name="connsiteY7" fmla="*/ 466443 h 1828474"/>
                <a:gd name="connsiteX8" fmla="*/ 103912 w 1736803"/>
                <a:gd name="connsiteY8" fmla="*/ 459888 h 1828474"/>
                <a:gd name="connsiteX9" fmla="*/ 802510 w 1736803"/>
                <a:gd name="connsiteY9" fmla="*/ 29039 h 182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6803" h="1828474">
                  <a:moveTo>
                    <a:pt x="820151" y="0"/>
                  </a:moveTo>
                  <a:lnTo>
                    <a:pt x="1736803" y="529229"/>
                  </a:lnTo>
                  <a:lnTo>
                    <a:pt x="1706134" y="580773"/>
                  </a:lnTo>
                  <a:cubicBezTo>
                    <a:pt x="1500692" y="900188"/>
                    <a:pt x="1208884" y="1158671"/>
                    <a:pt x="863426" y="1323103"/>
                  </a:cubicBezTo>
                  <a:lnTo>
                    <a:pt x="863426" y="1656254"/>
                  </a:lnTo>
                  <a:cubicBezTo>
                    <a:pt x="863426" y="1751369"/>
                    <a:pt x="786321" y="1828474"/>
                    <a:pt x="691206" y="1828474"/>
                  </a:cubicBezTo>
                  <a:lnTo>
                    <a:pt x="0" y="1828474"/>
                  </a:lnTo>
                  <a:lnTo>
                    <a:pt x="0" y="466443"/>
                  </a:lnTo>
                  <a:lnTo>
                    <a:pt x="103912" y="459888"/>
                  </a:lnTo>
                  <a:cubicBezTo>
                    <a:pt x="394509" y="422949"/>
                    <a:pt x="645995" y="260712"/>
                    <a:pt x="802510" y="29039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ja-JP" altLang="en-US" sz="900">
                <a:solidFill>
                  <a:srgbClr val="0070C0"/>
                </a:solidFill>
                <a:cs typeface="+mn-ea"/>
              </a:endParaRPr>
            </a:p>
          </p:txBody>
        </p:sp>
        <p:cxnSp>
          <p:nvCxnSpPr>
            <p:cNvPr id="40" name="直線コネクタ 117"/>
            <p:cNvCxnSpPr/>
            <p:nvPr/>
          </p:nvCxnSpPr>
          <p:spPr>
            <a:xfrm rot="5400000" flipH="1" flipV="1">
              <a:off x="4982476" y="1298903"/>
              <a:ext cx="344038" cy="513467"/>
            </a:xfrm>
            <a:prstGeom prst="bentConnector2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122"/>
            <p:cNvCxnSpPr/>
            <p:nvPr/>
          </p:nvCxnSpPr>
          <p:spPr>
            <a:xfrm flipV="1">
              <a:off x="5338275" y="2289181"/>
              <a:ext cx="397714" cy="1519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125"/>
            <p:cNvCxnSpPr/>
            <p:nvPr/>
          </p:nvCxnSpPr>
          <p:spPr>
            <a:xfrm>
              <a:off x="5006471" y="2989161"/>
              <a:ext cx="729518" cy="180669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128"/>
            <p:cNvCxnSpPr/>
            <p:nvPr/>
          </p:nvCxnSpPr>
          <p:spPr>
            <a:xfrm flipV="1">
              <a:off x="3443590" y="2989161"/>
              <a:ext cx="690563" cy="184996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131"/>
            <p:cNvCxnSpPr/>
            <p:nvPr/>
          </p:nvCxnSpPr>
          <p:spPr>
            <a:xfrm>
              <a:off x="3408011" y="2293273"/>
              <a:ext cx="420924" cy="145503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134"/>
            <p:cNvCxnSpPr/>
            <p:nvPr/>
          </p:nvCxnSpPr>
          <p:spPr>
            <a:xfrm>
              <a:off x="3674836" y="1387897"/>
              <a:ext cx="568026" cy="339759"/>
            </a:xfrm>
            <a:prstGeom prst="bentConnector2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 47"/>
          <p:cNvSpPr/>
          <p:nvPr/>
        </p:nvSpPr>
        <p:spPr>
          <a:xfrm>
            <a:off x="7790142" y="1489487"/>
            <a:ext cx="2909831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49" name="矩形 48"/>
          <p:cNvSpPr/>
          <p:nvPr/>
        </p:nvSpPr>
        <p:spPr>
          <a:xfrm>
            <a:off x="8192100" y="3039957"/>
            <a:ext cx="3118830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0" name="矩形 49"/>
          <p:cNvSpPr/>
          <p:nvPr/>
        </p:nvSpPr>
        <p:spPr>
          <a:xfrm>
            <a:off x="8275567" y="4585656"/>
            <a:ext cx="3035363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1" name="矩形 50"/>
          <p:cNvSpPr/>
          <p:nvPr/>
        </p:nvSpPr>
        <p:spPr>
          <a:xfrm>
            <a:off x="1666875" y="1515392"/>
            <a:ext cx="2829283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2" name="矩形 51"/>
          <p:cNvSpPr/>
          <p:nvPr/>
        </p:nvSpPr>
        <p:spPr>
          <a:xfrm>
            <a:off x="1281106" y="2870234"/>
            <a:ext cx="2829283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3" name="矩形 52"/>
          <p:cNvSpPr/>
          <p:nvPr/>
        </p:nvSpPr>
        <p:spPr>
          <a:xfrm>
            <a:off x="1231959" y="4546300"/>
            <a:ext cx="2829283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7999" y="3039957"/>
            <a:ext cx="900208" cy="90020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箭头: V 形 21">
            <a:extLst>
              <a:ext uri="{FF2B5EF4-FFF2-40B4-BE49-F238E27FC236}">
                <a16:creationId xmlns:a16="http://schemas.microsoft.com/office/drawing/2014/main" id="{92AA35EC-A161-453C-82D6-5C31DFE848B3}"/>
              </a:ext>
            </a:extLst>
          </p:cNvPr>
          <p:cNvSpPr/>
          <p:nvPr/>
        </p:nvSpPr>
        <p:spPr>
          <a:xfrm>
            <a:off x="464457" y="362856"/>
            <a:ext cx="361606" cy="377372"/>
          </a:xfrm>
          <a:prstGeom prst="chevron">
            <a:avLst/>
          </a:prstGeom>
          <a:solidFill>
            <a:srgbClr val="01B9B9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箭头: V 形 22">
            <a:extLst>
              <a:ext uri="{FF2B5EF4-FFF2-40B4-BE49-F238E27FC236}">
                <a16:creationId xmlns:a16="http://schemas.microsoft.com/office/drawing/2014/main" id="{22A420BC-A5C2-45C7-A411-1B2C29DA5DA9}"/>
              </a:ext>
            </a:extLst>
          </p:cNvPr>
          <p:cNvSpPr/>
          <p:nvPr/>
        </p:nvSpPr>
        <p:spPr>
          <a:xfrm>
            <a:off x="745335" y="362856"/>
            <a:ext cx="361606" cy="377372"/>
          </a:xfrm>
          <a:prstGeom prst="chevron">
            <a:avLst/>
          </a:prstGeom>
          <a:solidFill>
            <a:srgbClr val="1D4BA1"/>
          </a:solidFill>
          <a:ln>
            <a:noFill/>
          </a:ln>
          <a:effectLst>
            <a:outerShdw blurRad="406400" dist="2413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spc="30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9A492731-DBFC-48D3-8F6B-51812DD60F90}"/>
              </a:ext>
            </a:extLst>
          </p:cNvPr>
          <p:cNvCxnSpPr>
            <a:cxnSpLocks/>
          </p:cNvCxnSpPr>
          <p:nvPr/>
        </p:nvCxnSpPr>
        <p:spPr>
          <a:xfrm>
            <a:off x="3528819" y="562131"/>
            <a:ext cx="51343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DB85D898-DD3E-4AF8-B49C-F67AA258E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8" y="365755"/>
            <a:ext cx="2808312" cy="374442"/>
          </a:xfrm>
          <a:prstGeom prst="rect">
            <a:avLst/>
          </a:prstGeom>
        </p:spPr>
      </p:pic>
      <p:sp>
        <p:nvSpPr>
          <p:cNvPr id="59" name="文本框 58">
            <a:extLst>
              <a:ext uri="{FF2B5EF4-FFF2-40B4-BE49-F238E27FC236}">
                <a16:creationId xmlns:a16="http://schemas.microsoft.com/office/drawing/2014/main" id="{BA29B2D9-F193-4F58-9F8F-C3229967D621}"/>
              </a:ext>
            </a:extLst>
          </p:cNvPr>
          <p:cNvSpPr txBox="1"/>
          <p:nvPr/>
        </p:nvSpPr>
        <p:spPr>
          <a:xfrm>
            <a:off x="1189717" y="300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rgbClr val="1D4BA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四、标题内容</a:t>
            </a:r>
          </a:p>
        </p:txBody>
      </p:sp>
    </p:spTree>
    <p:extLst>
      <p:ext uri="{BB962C8B-B14F-4D97-AF65-F5344CB8AC3E}">
        <p14:creationId xmlns:p14="http://schemas.microsoft.com/office/powerpoint/2010/main" val="15976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5" grpId="0" animBg="1"/>
          <p:bldP spid="56" grpId="0" animBg="1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5" grpId="0" animBg="1"/>
          <p:bldP spid="56" grpId="0" animBg="1"/>
          <p:bldP spid="5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18C6EC7-F29A-46F8-8F0D-09A6959ADF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758C2A1-E012-458F-B295-6CE7217BAE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矩形 7">
            <a:extLst>
              <a:ext uri="{FF2B5EF4-FFF2-40B4-BE49-F238E27FC236}">
                <a16:creationId xmlns:a16="http://schemas.microsoft.com/office/drawing/2014/main" id="{7061DDDE-B19B-4891-963E-F658905CE4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17499" y="981522"/>
            <a:ext cx="10722025" cy="4896544"/>
          </a:xfrm>
          <a:prstGeom prst="rect">
            <a:avLst/>
          </a:prstGeom>
          <a:gradFill>
            <a:gsLst>
              <a:gs pos="1000">
                <a:srgbClr val="1D4BA1"/>
              </a:gs>
              <a:gs pos="100000">
                <a:srgbClr val="00B0F0"/>
              </a:gs>
            </a:gsLst>
            <a:lin ang="13500000" scaled="1"/>
          </a:gradFill>
          <a:ln>
            <a:noFill/>
          </a:ln>
          <a:effectLst>
            <a:outerShdw blurRad="635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文本框 7">
            <a:extLst>
              <a:ext uri="{FF2B5EF4-FFF2-40B4-BE49-F238E27FC236}">
                <a16:creationId xmlns:a16="http://schemas.microsoft.com/office/drawing/2014/main" id="{6C121886-D9EB-434C-89A9-3DE4060290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55807" y="3021073"/>
            <a:ext cx="5645408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zh-CN" altLang="en-US" sz="4800" b="1" cap="all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感谢您的观看</a:t>
            </a:r>
            <a:endParaRPr lang="zh-CN" altLang="en-US" sz="4800" b="1" cap="all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4" name="PA_文本框 11">
            <a:extLst>
              <a:ext uri="{FF2B5EF4-FFF2-40B4-BE49-F238E27FC236}">
                <a16:creationId xmlns:a16="http://schemas.microsoft.com/office/drawing/2014/main" id="{E5550A95-1363-4290-8C94-96A105FA58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165327" y="6098679"/>
            <a:ext cx="3861347" cy="41819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汇报人：某某某 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汇报时间：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2021-00-00</a:t>
            </a:r>
          </a:p>
        </p:txBody>
      </p:sp>
      <p:sp>
        <p:nvSpPr>
          <p:cNvPr id="16" name="PA_文本框 12">
            <a:extLst>
              <a:ext uri="{FF2B5EF4-FFF2-40B4-BE49-F238E27FC236}">
                <a16:creationId xmlns:a16="http://schemas.microsoft.com/office/drawing/2014/main" id="{17E4E336-332A-4C83-9685-A2AB3E60D64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79478" y="4003483"/>
            <a:ext cx="2998067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nsolas" pitchFamily="49" charset="0"/>
              </a:rPr>
              <a:t>请输入标题内容请输入标题内容</a:t>
            </a:r>
          </a:p>
        </p:txBody>
      </p:sp>
      <p:sp>
        <p:nvSpPr>
          <p:cNvPr id="17" name="PA_矩形 16">
            <a:extLst>
              <a:ext uri="{FF2B5EF4-FFF2-40B4-BE49-F238E27FC236}">
                <a16:creationId xmlns:a16="http://schemas.microsoft.com/office/drawing/2014/main" id="{478FC821-377B-439A-81C7-26C06EC4A78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2970" y="977594"/>
            <a:ext cx="643906" cy="1223475"/>
          </a:xfrm>
          <a:prstGeom prst="rect">
            <a:avLst/>
          </a:prstGeom>
          <a:solidFill>
            <a:srgbClr val="1D4B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Isosceles Triangle 15">
            <a:extLst>
              <a:ext uri="{FF2B5EF4-FFF2-40B4-BE49-F238E27FC236}">
                <a16:creationId xmlns:a16="http://schemas.microsoft.com/office/drawing/2014/main" id="{6108DA73-9CC7-401F-81C3-1E58EB3EDAF2}"/>
              </a:ext>
            </a:extLst>
          </p:cNvPr>
          <p:cNvSpPr/>
          <p:nvPr/>
        </p:nvSpPr>
        <p:spPr>
          <a:xfrm rot="19800000">
            <a:off x="10181739" y="4541953"/>
            <a:ext cx="648137" cy="648135"/>
          </a:xfrm>
          <a:prstGeom prst="triangle">
            <a:avLst>
              <a:gd name="adj" fmla="val 0"/>
            </a:avLst>
          </a:prstGeom>
          <a:noFill/>
          <a:ln w="1270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6">
            <a:extLst>
              <a:ext uri="{FF2B5EF4-FFF2-40B4-BE49-F238E27FC236}">
                <a16:creationId xmlns:a16="http://schemas.microsoft.com/office/drawing/2014/main" id="{F0003578-453B-43BD-9025-E4CD33C51259}"/>
              </a:ext>
            </a:extLst>
          </p:cNvPr>
          <p:cNvSpPr/>
          <p:nvPr/>
        </p:nvSpPr>
        <p:spPr>
          <a:xfrm rot="19800000">
            <a:off x="9704470" y="5107347"/>
            <a:ext cx="244907" cy="244906"/>
          </a:xfrm>
          <a:prstGeom prst="triangle">
            <a:avLst>
              <a:gd name="adj" fmla="val 100000"/>
            </a:avLst>
          </a:prstGeom>
          <a:noFill/>
          <a:ln w="63500" cap="rnd">
            <a:solidFill>
              <a:schemeClr val="bg1"/>
            </a:solidFill>
            <a:prstDash val="solid"/>
          </a:ln>
          <a:effectLst>
            <a:outerShdw blurRad="317500" dist="1524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313CD63F-FBF8-4907-9209-FD5296EE57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508" y="1498544"/>
            <a:ext cx="3288007" cy="4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0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 animBg="1"/>
      <p:bldP spid="18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2637</Words>
  <Application>Microsoft Office PowerPoint</Application>
  <PresentationFormat>宽屏</PresentationFormat>
  <Paragraphs>291</Paragraphs>
  <Slides>31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9" baseType="lpstr">
      <vt:lpstr>DIN-BoldItalic</vt:lpstr>
      <vt:lpstr>Impact MT Std</vt:lpstr>
      <vt:lpstr>冬青黑体简体中文 W3</vt:lpstr>
      <vt:lpstr>方正尚酷简体</vt:lpstr>
      <vt:lpstr>迷你简菱心</vt:lpstr>
      <vt:lpstr>思源黑体 CN Bold</vt:lpstr>
      <vt:lpstr>思源黑体 CN Regular</vt:lpstr>
      <vt:lpstr>腾祥澜黑简</vt:lpstr>
      <vt:lpstr>微软雅黑</vt:lpstr>
      <vt:lpstr>微软雅黑 Light</vt:lpstr>
      <vt:lpstr>造字工房朗宋（非商用）常规体</vt:lpstr>
      <vt:lpstr>Agency FB</vt:lpstr>
      <vt:lpstr>Arial</vt:lpstr>
      <vt:lpstr>Calibri</vt:lpstr>
      <vt:lpstr>Calibri Light</vt:lpstr>
      <vt:lpstr>Montserrat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DELL-kk</cp:lastModifiedBy>
  <cp:revision>179</cp:revision>
  <dcterms:created xsi:type="dcterms:W3CDTF">2017-10-08T13:44:21Z</dcterms:created>
  <dcterms:modified xsi:type="dcterms:W3CDTF">2021-11-05T07:36:13Z</dcterms:modified>
</cp:coreProperties>
</file>