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21"/>
  </p:handoutMasterIdLst>
  <p:sldIdLst>
    <p:sldId id="305" r:id="rId3"/>
    <p:sldId id="318" r:id="rId4"/>
    <p:sldId id="319" r:id="rId5"/>
    <p:sldId id="314" r:id="rId6"/>
    <p:sldId id="307" r:id="rId7"/>
    <p:sldId id="259" r:id="rId9"/>
    <p:sldId id="300" r:id="rId10"/>
    <p:sldId id="299" r:id="rId11"/>
    <p:sldId id="263" r:id="rId12"/>
    <p:sldId id="297" r:id="rId13"/>
    <p:sldId id="296" r:id="rId14"/>
    <p:sldId id="293" r:id="rId15"/>
    <p:sldId id="292" r:id="rId16"/>
    <p:sldId id="291" r:id="rId17"/>
    <p:sldId id="288" r:id="rId18"/>
    <p:sldId id="286" r:id="rId19"/>
    <p:sldId id="320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09D"/>
    <a:srgbClr val="6FB0EA"/>
    <a:srgbClr val="00B050"/>
    <a:srgbClr val="0876C0"/>
    <a:srgbClr val="116CB2"/>
    <a:srgbClr val="0765A5"/>
    <a:srgbClr val="19892C"/>
    <a:srgbClr val="06578E"/>
    <a:srgbClr val="05446F"/>
    <a:srgbClr val="55C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479" autoAdjust="0"/>
  </p:normalViewPr>
  <p:slideViewPr>
    <p:cSldViewPr snapToGrid="0">
      <p:cViewPr varScale="1">
        <p:scale>
          <a:sx n="104" d="100"/>
          <a:sy n="104" d="100"/>
        </p:scale>
        <p:origin x="84" y="246"/>
      </p:cViewPr>
      <p:guideLst>
        <p:guide orient="horz" pos="2160"/>
        <p:guide pos="5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4"/>
              </a:solidFill>
            </c:spPr>
          </c:dPt>
          <c:dPt>
            <c:idx val="1"/>
            <c:bubble3D val="0"/>
            <c:spPr>
              <a:solidFill>
                <a:schemeClr val="accent1"/>
              </a:solidFill>
            </c:spPr>
          </c:dPt>
          <c:dPt>
            <c:idx val="2"/>
            <c:bubble3D val="0"/>
            <c:spPr>
              <a:solidFill>
                <a:schemeClr val="accent2"/>
              </a:solidFill>
            </c:spPr>
          </c:dPt>
          <c:dPt>
            <c:idx val="3"/>
            <c:bubble3D val="0"/>
            <c:spPr>
              <a:solidFill>
                <a:schemeClr val="accent3"/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红</c:v>
                </c:pt>
                <c:pt idx="1">
                  <c:v>蓝</c:v>
                </c:pt>
                <c:pt idx="2">
                  <c:v>青</c:v>
                </c:pt>
                <c:pt idx="3">
                  <c:v>橙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40</c:v>
                </c:pt>
                <c:pt idx="2">
                  <c:v>15</c:v>
                </c:pt>
                <c:pt idx="3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7"/>
        <c:holeSize val="9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57389-5807-4643-9E91-A14675ABAC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914AB-0BBF-4CA1-B76C-56628B50AA2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66A5A-6AA7-4D44-B253-1F170A5DEE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503977-52ED-4FD3-8A66-F30813EDCA4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http://www.pptvzaixian.com/shop/view36949.html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03977-52ED-4FD3-8A66-F30813EDCA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http://www.pptvzaixian.com/shop/view36949.html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03977-52ED-4FD3-8A66-F30813EDCA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http://www.pptvzaixian.com/shop/view36949.html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03977-52ED-4FD3-8A66-F30813EDCA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http://www.pptvzaixian.com/shop/view36949.html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03977-52ED-4FD3-8A66-F30813EDCA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http://www.pptvzaixian.com/shop/view36949.html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03977-52ED-4FD3-8A66-F30813EDCA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http://www.pptvzaixian.com/shop/view36949.html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03977-52ED-4FD3-8A66-F30813EDCA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http://www.pptvzaixian.com/shop/view36949.html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03977-52ED-4FD3-8A66-F30813EDCA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http://www.pptvzaixian.com/shop/view36949.html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03977-52ED-4FD3-8A66-F30813EDCA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http://www.pptvzaixian.com/shop/view36949.html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03977-52ED-4FD3-8A66-F30813EDCA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http://www.pptvzaixian.com/shop/view36949.html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03977-52ED-4FD3-8A66-F30813EDCA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http://www.pptvzaixian.com/shop/view36949.html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03977-52ED-4FD3-8A66-F30813EDCA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http://www.pptvzaixian.com/shop/view36949.html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03977-52ED-4FD3-8A66-F30813EDCA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8D8C-81D5-4585-B1A7-B220959022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9FB9D-B151-45EE-9A21-48C2569AB9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8D8C-81D5-4585-B1A7-B220959022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9FB9D-B151-45EE-9A21-48C2569AB9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8D8C-81D5-4585-B1A7-B220959022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9FB9D-B151-45EE-9A21-48C2569AB9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8D8C-81D5-4585-B1A7-B220959022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9FB9D-B151-45EE-9A21-48C2569AB9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8D8C-81D5-4585-B1A7-B220959022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9FB9D-B151-45EE-9A21-48C2569AB9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8D8C-81D5-4585-B1A7-B220959022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9FB9D-B151-45EE-9A21-48C2569AB934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330200"/>
            <a:ext cx="304800" cy="635000"/>
          </a:xfrm>
          <a:prstGeom prst="rect">
            <a:avLst/>
          </a:prstGeom>
          <a:solidFill>
            <a:srgbClr val="076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355600" y="330200"/>
            <a:ext cx="127000" cy="63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622300" y="330200"/>
            <a:ext cx="7886700" cy="431800"/>
          </a:xfrm>
        </p:spPr>
        <p:txBody>
          <a:bodyPr/>
          <a:lstStyle>
            <a:lvl1pPr marL="0" indent="0">
              <a:buNone/>
              <a:defRPr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sp>
        <p:nvSpPr>
          <p:cNvPr id="9" name="文本占位符 7"/>
          <p:cNvSpPr>
            <a:spLocks noGrp="1"/>
          </p:cNvSpPr>
          <p:nvPr>
            <p:ph type="body" sz="quarter" idx="14" hasCustomPrompt="1"/>
          </p:nvPr>
        </p:nvSpPr>
        <p:spPr>
          <a:xfrm>
            <a:off x="622300" y="718752"/>
            <a:ext cx="7886700" cy="3048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326538"/>
            <a:ext cx="3225800" cy="6716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8D8C-81D5-4585-B1A7-B220959022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9FB9D-B151-45EE-9A21-48C2569AB9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8D8C-81D5-4585-B1A7-B220959022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9FB9D-B151-45EE-9A21-48C2569AB9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8D8C-81D5-4585-B1A7-B220959022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9FB9D-B151-45EE-9A21-48C2569AB9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8D8C-81D5-4585-B1A7-B220959022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9FB9D-B151-45EE-9A21-48C2569AB9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grpSp>
        <p:nvGrpSpPr>
          <p:cNvPr id="96" name="组合 95"/>
          <p:cNvGrpSpPr/>
          <p:nvPr userDrawn="1"/>
        </p:nvGrpSpPr>
        <p:grpSpPr>
          <a:xfrm>
            <a:off x="0" y="-11906"/>
            <a:ext cx="12214756" cy="6869906"/>
            <a:chOff x="0" y="-11906"/>
            <a:chExt cx="9145190" cy="5143500"/>
          </a:xfrm>
        </p:grpSpPr>
        <p:grpSp>
          <p:nvGrpSpPr>
            <p:cNvPr id="6" name="组合 5"/>
            <p:cNvGrpSpPr/>
            <p:nvPr userDrawn="1"/>
          </p:nvGrpSpPr>
          <p:grpSpPr bwMode="auto">
            <a:xfrm>
              <a:off x="0" y="0"/>
              <a:ext cx="9145190" cy="5131594"/>
              <a:chOff x="0" y="1"/>
              <a:chExt cx="9144000" cy="5143500"/>
            </a:xfrm>
          </p:grpSpPr>
          <p:sp>
            <p:nvSpPr>
              <p:cNvPr id="7" name="Freeform 254"/>
              <p:cNvSpPr/>
              <p:nvPr/>
            </p:nvSpPr>
            <p:spPr bwMode="auto">
              <a:xfrm>
                <a:off x="7475935" y="1"/>
                <a:ext cx="1031081" cy="717226"/>
              </a:xfrm>
              <a:custGeom>
                <a:avLst/>
                <a:gdLst>
                  <a:gd name="T0" fmla="*/ 3249 w 3249"/>
                  <a:gd name="T1" fmla="*/ 2063 h 2253"/>
                  <a:gd name="T2" fmla="*/ 2632 w 3249"/>
                  <a:gd name="T3" fmla="*/ 0 h 2253"/>
                  <a:gd name="T4" fmla="*/ 522 w 3249"/>
                  <a:gd name="T5" fmla="*/ 0 h 2253"/>
                  <a:gd name="T6" fmla="*/ 0 w 3249"/>
                  <a:gd name="T7" fmla="*/ 2253 h 2253"/>
                  <a:gd name="T8" fmla="*/ 3249 w 3249"/>
                  <a:gd name="T9" fmla="*/ 2063 h 2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9" h="2253">
                    <a:moveTo>
                      <a:pt x="3249" y="2063"/>
                    </a:moveTo>
                    <a:lnTo>
                      <a:pt x="2632" y="0"/>
                    </a:lnTo>
                    <a:lnTo>
                      <a:pt x="522" y="0"/>
                    </a:lnTo>
                    <a:lnTo>
                      <a:pt x="0" y="2253"/>
                    </a:lnTo>
                    <a:lnTo>
                      <a:pt x="3249" y="2063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" name="Freeform 255"/>
              <p:cNvSpPr/>
              <p:nvPr/>
            </p:nvSpPr>
            <p:spPr bwMode="auto">
              <a:xfrm>
                <a:off x="8311754" y="1"/>
                <a:ext cx="828675" cy="656363"/>
              </a:xfrm>
              <a:custGeom>
                <a:avLst/>
                <a:gdLst>
                  <a:gd name="T0" fmla="*/ 0 w 2609"/>
                  <a:gd name="T1" fmla="*/ 0 h 2063"/>
                  <a:gd name="T2" fmla="*/ 617 w 2609"/>
                  <a:gd name="T3" fmla="*/ 2063 h 2063"/>
                  <a:gd name="T4" fmla="*/ 2609 w 2609"/>
                  <a:gd name="T5" fmla="*/ 0 h 2063"/>
                  <a:gd name="T6" fmla="*/ 0 w 2609"/>
                  <a:gd name="T7" fmla="*/ 0 h 20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09" h="2063">
                    <a:moveTo>
                      <a:pt x="0" y="0"/>
                    </a:moveTo>
                    <a:lnTo>
                      <a:pt x="617" y="2063"/>
                    </a:lnTo>
                    <a:lnTo>
                      <a:pt x="26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" name="Freeform 256"/>
              <p:cNvSpPr/>
              <p:nvPr/>
            </p:nvSpPr>
            <p:spPr bwMode="auto">
              <a:xfrm>
                <a:off x="8507016" y="1"/>
                <a:ext cx="633413" cy="1507249"/>
              </a:xfrm>
              <a:custGeom>
                <a:avLst/>
                <a:gdLst>
                  <a:gd name="T0" fmla="*/ 1992 w 1992"/>
                  <a:gd name="T1" fmla="*/ 3393 h 4737"/>
                  <a:gd name="T2" fmla="*/ 1992 w 1992"/>
                  <a:gd name="T3" fmla="*/ 0 h 4737"/>
                  <a:gd name="T4" fmla="*/ 0 w 1992"/>
                  <a:gd name="T5" fmla="*/ 2063 h 4737"/>
                  <a:gd name="T6" fmla="*/ 3 w 1992"/>
                  <a:gd name="T7" fmla="*/ 4737 h 4737"/>
                  <a:gd name="T8" fmla="*/ 1992 w 1992"/>
                  <a:gd name="T9" fmla="*/ 3393 h 4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2" h="4737">
                    <a:moveTo>
                      <a:pt x="1992" y="3393"/>
                    </a:moveTo>
                    <a:lnTo>
                      <a:pt x="1992" y="0"/>
                    </a:lnTo>
                    <a:lnTo>
                      <a:pt x="0" y="2063"/>
                    </a:lnTo>
                    <a:lnTo>
                      <a:pt x="3" y="4737"/>
                    </a:lnTo>
                    <a:lnTo>
                      <a:pt x="1992" y="3393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" name="Freeform 257"/>
              <p:cNvSpPr/>
              <p:nvPr/>
            </p:nvSpPr>
            <p:spPr bwMode="auto">
              <a:xfrm>
                <a:off x="7211616" y="717227"/>
                <a:ext cx="1296590" cy="1194580"/>
              </a:xfrm>
              <a:custGeom>
                <a:avLst/>
                <a:gdLst>
                  <a:gd name="T0" fmla="*/ 826 w 4078"/>
                  <a:gd name="T1" fmla="*/ 0 h 3763"/>
                  <a:gd name="T2" fmla="*/ 0 w 4078"/>
                  <a:gd name="T3" fmla="*/ 3567 h 3763"/>
                  <a:gd name="T4" fmla="*/ 2752 w 4078"/>
                  <a:gd name="T5" fmla="*/ 3763 h 3763"/>
                  <a:gd name="T6" fmla="*/ 4078 w 4078"/>
                  <a:gd name="T7" fmla="*/ 2484 h 3763"/>
                  <a:gd name="T8" fmla="*/ 826 w 4078"/>
                  <a:gd name="T9" fmla="*/ 0 h 3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78" h="3763">
                    <a:moveTo>
                      <a:pt x="826" y="0"/>
                    </a:moveTo>
                    <a:lnTo>
                      <a:pt x="0" y="3567"/>
                    </a:lnTo>
                    <a:lnTo>
                      <a:pt x="2752" y="3763"/>
                    </a:lnTo>
                    <a:lnTo>
                      <a:pt x="4078" y="2484"/>
                    </a:lnTo>
                    <a:lnTo>
                      <a:pt x="826" y="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" name="Freeform 258"/>
              <p:cNvSpPr/>
              <p:nvPr/>
            </p:nvSpPr>
            <p:spPr bwMode="auto">
              <a:xfrm>
                <a:off x="6455569" y="1"/>
                <a:ext cx="1184672" cy="822244"/>
              </a:xfrm>
              <a:custGeom>
                <a:avLst/>
                <a:gdLst>
                  <a:gd name="T0" fmla="*/ 3209 w 3731"/>
                  <a:gd name="T1" fmla="*/ 2253 h 2586"/>
                  <a:gd name="T2" fmla="*/ 3731 w 3731"/>
                  <a:gd name="T3" fmla="*/ 0 h 2586"/>
                  <a:gd name="T4" fmla="*/ 1147 w 3731"/>
                  <a:gd name="T5" fmla="*/ 0 h 2586"/>
                  <a:gd name="T6" fmla="*/ 0 w 3731"/>
                  <a:gd name="T7" fmla="*/ 2586 h 2586"/>
                  <a:gd name="T8" fmla="*/ 3209 w 3731"/>
                  <a:gd name="T9" fmla="*/ 2253 h 2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31" h="2586">
                    <a:moveTo>
                      <a:pt x="3209" y="2253"/>
                    </a:moveTo>
                    <a:lnTo>
                      <a:pt x="3731" y="0"/>
                    </a:lnTo>
                    <a:lnTo>
                      <a:pt x="1147" y="0"/>
                    </a:lnTo>
                    <a:lnTo>
                      <a:pt x="0" y="2586"/>
                    </a:lnTo>
                    <a:lnTo>
                      <a:pt x="3209" y="2253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" name="Freeform 259"/>
              <p:cNvSpPr/>
              <p:nvPr/>
            </p:nvSpPr>
            <p:spPr bwMode="auto">
              <a:xfrm>
                <a:off x="7211616" y="1849752"/>
                <a:ext cx="967978" cy="1227996"/>
              </a:xfrm>
              <a:custGeom>
                <a:avLst/>
                <a:gdLst>
                  <a:gd name="T0" fmla="*/ 2752 w 3044"/>
                  <a:gd name="T1" fmla="*/ 196 h 3859"/>
                  <a:gd name="T2" fmla="*/ 0 w 3044"/>
                  <a:gd name="T3" fmla="*/ 0 h 3859"/>
                  <a:gd name="T4" fmla="*/ 1358 w 3044"/>
                  <a:gd name="T5" fmla="*/ 3859 h 3859"/>
                  <a:gd name="T6" fmla="*/ 3044 w 3044"/>
                  <a:gd name="T7" fmla="*/ 2347 h 3859"/>
                  <a:gd name="T8" fmla="*/ 2752 w 3044"/>
                  <a:gd name="T9" fmla="*/ 196 h 3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4" h="3859">
                    <a:moveTo>
                      <a:pt x="2752" y="196"/>
                    </a:moveTo>
                    <a:lnTo>
                      <a:pt x="0" y="0"/>
                    </a:lnTo>
                    <a:lnTo>
                      <a:pt x="1358" y="3859"/>
                    </a:lnTo>
                    <a:lnTo>
                      <a:pt x="3044" y="2347"/>
                    </a:lnTo>
                    <a:lnTo>
                      <a:pt x="2752" y="196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" name="Freeform 260"/>
              <p:cNvSpPr/>
              <p:nvPr/>
            </p:nvSpPr>
            <p:spPr bwMode="auto">
              <a:xfrm>
                <a:off x="8086725" y="1507250"/>
                <a:ext cx="1053704" cy="1089562"/>
              </a:xfrm>
              <a:custGeom>
                <a:avLst/>
                <a:gdLst>
                  <a:gd name="T0" fmla="*/ 292 w 3315"/>
                  <a:gd name="T1" fmla="*/ 3430 h 3430"/>
                  <a:gd name="T2" fmla="*/ 3315 w 3315"/>
                  <a:gd name="T3" fmla="*/ 3285 h 3430"/>
                  <a:gd name="T4" fmla="*/ 1326 w 3315"/>
                  <a:gd name="T5" fmla="*/ 0 h 3430"/>
                  <a:gd name="T6" fmla="*/ 0 w 3315"/>
                  <a:gd name="T7" fmla="*/ 1279 h 3430"/>
                  <a:gd name="T8" fmla="*/ 292 w 3315"/>
                  <a:gd name="T9" fmla="*/ 3430 h 3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5" h="3430">
                    <a:moveTo>
                      <a:pt x="292" y="3430"/>
                    </a:moveTo>
                    <a:lnTo>
                      <a:pt x="3315" y="3285"/>
                    </a:lnTo>
                    <a:lnTo>
                      <a:pt x="1326" y="0"/>
                    </a:lnTo>
                    <a:lnTo>
                      <a:pt x="0" y="1279"/>
                    </a:lnTo>
                    <a:lnTo>
                      <a:pt x="292" y="3430"/>
                    </a:lnTo>
                    <a:close/>
                  </a:path>
                </a:pathLst>
              </a:custGeom>
              <a:solidFill>
                <a:srgbClr val="E7E6E6">
                  <a:lumMod val="90000"/>
                </a:srgb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" name="Freeform 261"/>
              <p:cNvSpPr/>
              <p:nvPr/>
            </p:nvSpPr>
            <p:spPr bwMode="auto">
              <a:xfrm>
                <a:off x="8179594" y="2551463"/>
                <a:ext cx="960835" cy="799570"/>
              </a:xfrm>
              <a:custGeom>
                <a:avLst/>
                <a:gdLst>
                  <a:gd name="T0" fmla="*/ 3023 w 3023"/>
                  <a:gd name="T1" fmla="*/ 0 h 2517"/>
                  <a:gd name="T2" fmla="*/ 0 w 3023"/>
                  <a:gd name="T3" fmla="*/ 145 h 2517"/>
                  <a:gd name="T4" fmla="*/ 1432 w 3023"/>
                  <a:gd name="T5" fmla="*/ 2517 h 2517"/>
                  <a:gd name="T6" fmla="*/ 3023 w 3023"/>
                  <a:gd name="T7" fmla="*/ 0 h 2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23" h="2517">
                    <a:moveTo>
                      <a:pt x="3023" y="0"/>
                    </a:moveTo>
                    <a:lnTo>
                      <a:pt x="0" y="145"/>
                    </a:lnTo>
                    <a:lnTo>
                      <a:pt x="1432" y="2517"/>
                    </a:lnTo>
                    <a:lnTo>
                      <a:pt x="3023" y="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" name="Freeform 262"/>
              <p:cNvSpPr/>
              <p:nvPr/>
            </p:nvSpPr>
            <p:spPr bwMode="auto">
              <a:xfrm>
                <a:off x="8508206" y="1078823"/>
                <a:ext cx="632222" cy="1472640"/>
              </a:xfrm>
              <a:custGeom>
                <a:avLst/>
                <a:gdLst>
                  <a:gd name="T0" fmla="*/ 0 w 1989"/>
                  <a:gd name="T1" fmla="*/ 1344 h 4629"/>
                  <a:gd name="T2" fmla="*/ 1989 w 1989"/>
                  <a:gd name="T3" fmla="*/ 4629 h 4629"/>
                  <a:gd name="T4" fmla="*/ 1989 w 1989"/>
                  <a:gd name="T5" fmla="*/ 0 h 4629"/>
                  <a:gd name="T6" fmla="*/ 0 w 1989"/>
                  <a:gd name="T7" fmla="*/ 1344 h 4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89" h="4629">
                    <a:moveTo>
                      <a:pt x="0" y="1344"/>
                    </a:moveTo>
                    <a:lnTo>
                      <a:pt x="1989" y="4629"/>
                    </a:lnTo>
                    <a:lnTo>
                      <a:pt x="1989" y="0"/>
                    </a:lnTo>
                    <a:lnTo>
                      <a:pt x="0" y="1344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" name="Freeform 263"/>
              <p:cNvSpPr/>
              <p:nvPr/>
            </p:nvSpPr>
            <p:spPr bwMode="auto">
              <a:xfrm>
                <a:off x="7475935" y="656364"/>
                <a:ext cx="1032272" cy="850886"/>
              </a:xfrm>
              <a:custGeom>
                <a:avLst/>
                <a:gdLst>
                  <a:gd name="T0" fmla="*/ 3252 w 3252"/>
                  <a:gd name="T1" fmla="*/ 2674 h 2674"/>
                  <a:gd name="T2" fmla="*/ 3249 w 3252"/>
                  <a:gd name="T3" fmla="*/ 0 h 2674"/>
                  <a:gd name="T4" fmla="*/ 0 w 3252"/>
                  <a:gd name="T5" fmla="*/ 190 h 2674"/>
                  <a:gd name="T6" fmla="*/ 3252 w 3252"/>
                  <a:gd name="T7" fmla="*/ 2674 h 2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52" h="2674">
                    <a:moveTo>
                      <a:pt x="3252" y="2674"/>
                    </a:moveTo>
                    <a:lnTo>
                      <a:pt x="3249" y="0"/>
                    </a:lnTo>
                    <a:lnTo>
                      <a:pt x="0" y="190"/>
                    </a:lnTo>
                    <a:lnTo>
                      <a:pt x="3252" y="2674"/>
                    </a:lnTo>
                    <a:close/>
                  </a:path>
                </a:pathLst>
              </a:custGeom>
              <a:solidFill>
                <a:srgbClr val="E7E6E6">
                  <a:lumMod val="90000"/>
                </a:srgb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" name="Freeform 264"/>
              <p:cNvSpPr/>
              <p:nvPr/>
            </p:nvSpPr>
            <p:spPr bwMode="auto">
              <a:xfrm>
                <a:off x="6455569" y="717227"/>
                <a:ext cx="1020366" cy="1132524"/>
              </a:xfrm>
              <a:custGeom>
                <a:avLst/>
                <a:gdLst>
                  <a:gd name="T0" fmla="*/ 2383 w 3209"/>
                  <a:gd name="T1" fmla="*/ 3567 h 3567"/>
                  <a:gd name="T2" fmla="*/ 3209 w 3209"/>
                  <a:gd name="T3" fmla="*/ 0 h 3567"/>
                  <a:gd name="T4" fmla="*/ 0 w 3209"/>
                  <a:gd name="T5" fmla="*/ 333 h 3567"/>
                  <a:gd name="T6" fmla="*/ 2383 w 3209"/>
                  <a:gd name="T7" fmla="*/ 3567 h 3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9" h="3567">
                    <a:moveTo>
                      <a:pt x="2383" y="3567"/>
                    </a:moveTo>
                    <a:lnTo>
                      <a:pt x="3209" y="0"/>
                    </a:lnTo>
                    <a:lnTo>
                      <a:pt x="0" y="333"/>
                    </a:lnTo>
                    <a:lnTo>
                      <a:pt x="2383" y="3567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" name="Freeform 265"/>
              <p:cNvSpPr/>
              <p:nvPr/>
            </p:nvSpPr>
            <p:spPr bwMode="auto">
              <a:xfrm>
                <a:off x="5669756" y="1"/>
                <a:ext cx="1148954" cy="822244"/>
              </a:xfrm>
              <a:custGeom>
                <a:avLst/>
                <a:gdLst>
                  <a:gd name="T0" fmla="*/ 3615 w 3615"/>
                  <a:gd name="T1" fmla="*/ 0 h 2586"/>
                  <a:gd name="T2" fmla="*/ 1481 w 3615"/>
                  <a:gd name="T3" fmla="*/ 0 h 2586"/>
                  <a:gd name="T4" fmla="*/ 0 w 3615"/>
                  <a:gd name="T5" fmla="*/ 1292 h 2586"/>
                  <a:gd name="T6" fmla="*/ 1 w 3615"/>
                  <a:gd name="T7" fmla="*/ 1292 h 2586"/>
                  <a:gd name="T8" fmla="*/ 2468 w 3615"/>
                  <a:gd name="T9" fmla="*/ 2586 h 2586"/>
                  <a:gd name="T10" fmla="*/ 3615 w 3615"/>
                  <a:gd name="T11" fmla="*/ 0 h 2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15" h="2586">
                    <a:moveTo>
                      <a:pt x="3615" y="0"/>
                    </a:moveTo>
                    <a:lnTo>
                      <a:pt x="1481" y="0"/>
                    </a:lnTo>
                    <a:lnTo>
                      <a:pt x="0" y="1292"/>
                    </a:lnTo>
                    <a:lnTo>
                      <a:pt x="1" y="1292"/>
                    </a:lnTo>
                    <a:lnTo>
                      <a:pt x="2468" y="2586"/>
                    </a:lnTo>
                    <a:lnTo>
                      <a:pt x="3615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" name="Freeform 266"/>
              <p:cNvSpPr/>
              <p:nvPr/>
            </p:nvSpPr>
            <p:spPr bwMode="auto">
              <a:xfrm>
                <a:off x="5669756" y="411720"/>
                <a:ext cx="0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" name="Freeform 267"/>
              <p:cNvSpPr/>
              <p:nvPr/>
            </p:nvSpPr>
            <p:spPr bwMode="auto">
              <a:xfrm>
                <a:off x="5669756" y="411720"/>
                <a:ext cx="1541860" cy="1438032"/>
              </a:xfrm>
              <a:custGeom>
                <a:avLst/>
                <a:gdLst>
                  <a:gd name="T0" fmla="*/ 1 w 4851"/>
                  <a:gd name="T1" fmla="*/ 0 h 4528"/>
                  <a:gd name="T2" fmla="*/ 0 w 4851"/>
                  <a:gd name="T3" fmla="*/ 0 h 4528"/>
                  <a:gd name="T4" fmla="*/ 528 w 4851"/>
                  <a:gd name="T5" fmla="*/ 2862 h 4528"/>
                  <a:gd name="T6" fmla="*/ 4851 w 4851"/>
                  <a:gd name="T7" fmla="*/ 4528 h 4528"/>
                  <a:gd name="T8" fmla="*/ 2468 w 4851"/>
                  <a:gd name="T9" fmla="*/ 1294 h 4528"/>
                  <a:gd name="T10" fmla="*/ 1 w 4851"/>
                  <a:gd name="T11" fmla="*/ 0 h 4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51" h="4528">
                    <a:moveTo>
                      <a:pt x="1" y="0"/>
                    </a:moveTo>
                    <a:lnTo>
                      <a:pt x="0" y="0"/>
                    </a:lnTo>
                    <a:lnTo>
                      <a:pt x="528" y="2862"/>
                    </a:lnTo>
                    <a:lnTo>
                      <a:pt x="4851" y="4528"/>
                    </a:lnTo>
                    <a:lnTo>
                      <a:pt x="2468" y="129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7E6E6">
                  <a:lumMod val="90000"/>
                </a:srgb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" name="Freeform 268"/>
              <p:cNvSpPr/>
              <p:nvPr/>
            </p:nvSpPr>
            <p:spPr bwMode="auto">
              <a:xfrm>
                <a:off x="4914900" y="411720"/>
                <a:ext cx="923925" cy="1380749"/>
              </a:xfrm>
              <a:custGeom>
                <a:avLst/>
                <a:gdLst>
                  <a:gd name="T0" fmla="*/ 2377 w 2905"/>
                  <a:gd name="T1" fmla="*/ 0 h 4348"/>
                  <a:gd name="T2" fmla="*/ 0 w 2905"/>
                  <a:gd name="T3" fmla="*/ 1378 h 4348"/>
                  <a:gd name="T4" fmla="*/ 577 w 2905"/>
                  <a:gd name="T5" fmla="*/ 4348 h 4348"/>
                  <a:gd name="T6" fmla="*/ 2905 w 2905"/>
                  <a:gd name="T7" fmla="*/ 2862 h 4348"/>
                  <a:gd name="T8" fmla="*/ 2377 w 2905"/>
                  <a:gd name="T9" fmla="*/ 0 h 4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5" h="4348">
                    <a:moveTo>
                      <a:pt x="2377" y="0"/>
                    </a:moveTo>
                    <a:lnTo>
                      <a:pt x="0" y="1378"/>
                    </a:lnTo>
                    <a:lnTo>
                      <a:pt x="577" y="4348"/>
                    </a:lnTo>
                    <a:lnTo>
                      <a:pt x="2905" y="2862"/>
                    </a:lnTo>
                    <a:lnTo>
                      <a:pt x="2377" y="0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" name="Freeform 269"/>
              <p:cNvSpPr/>
              <p:nvPr/>
            </p:nvSpPr>
            <p:spPr bwMode="auto">
              <a:xfrm>
                <a:off x="5230416" y="1"/>
                <a:ext cx="909638" cy="411719"/>
              </a:xfrm>
              <a:custGeom>
                <a:avLst/>
                <a:gdLst>
                  <a:gd name="T0" fmla="*/ 0 w 2865"/>
                  <a:gd name="T1" fmla="*/ 0 h 1292"/>
                  <a:gd name="T2" fmla="*/ 1384 w 2865"/>
                  <a:gd name="T3" fmla="*/ 1292 h 1292"/>
                  <a:gd name="T4" fmla="*/ 2865 w 2865"/>
                  <a:gd name="T5" fmla="*/ 0 h 1292"/>
                  <a:gd name="T6" fmla="*/ 0 w 2865"/>
                  <a:gd name="T7" fmla="*/ 0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5" h="1292">
                    <a:moveTo>
                      <a:pt x="0" y="0"/>
                    </a:moveTo>
                    <a:lnTo>
                      <a:pt x="1384" y="1292"/>
                    </a:lnTo>
                    <a:lnTo>
                      <a:pt x="286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" name="Freeform 270"/>
              <p:cNvSpPr/>
              <p:nvPr/>
            </p:nvSpPr>
            <p:spPr bwMode="auto">
              <a:xfrm>
                <a:off x="4067175" y="1"/>
                <a:ext cx="1602581" cy="848499"/>
              </a:xfrm>
              <a:custGeom>
                <a:avLst/>
                <a:gdLst>
                  <a:gd name="T0" fmla="*/ 5044 w 5044"/>
                  <a:gd name="T1" fmla="*/ 1292 h 2670"/>
                  <a:gd name="T2" fmla="*/ 3660 w 5044"/>
                  <a:gd name="T3" fmla="*/ 0 h 2670"/>
                  <a:gd name="T4" fmla="*/ 796 w 5044"/>
                  <a:gd name="T5" fmla="*/ 0 h 2670"/>
                  <a:gd name="T6" fmla="*/ 0 w 5044"/>
                  <a:gd name="T7" fmla="*/ 1691 h 2670"/>
                  <a:gd name="T8" fmla="*/ 2666 w 5044"/>
                  <a:gd name="T9" fmla="*/ 2670 h 2670"/>
                  <a:gd name="T10" fmla="*/ 2667 w 5044"/>
                  <a:gd name="T11" fmla="*/ 2670 h 2670"/>
                  <a:gd name="T12" fmla="*/ 5044 w 5044"/>
                  <a:gd name="T13" fmla="*/ 1292 h 26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44" h="2670">
                    <a:moveTo>
                      <a:pt x="5044" y="1292"/>
                    </a:moveTo>
                    <a:lnTo>
                      <a:pt x="3660" y="0"/>
                    </a:lnTo>
                    <a:lnTo>
                      <a:pt x="796" y="0"/>
                    </a:lnTo>
                    <a:lnTo>
                      <a:pt x="0" y="1691"/>
                    </a:lnTo>
                    <a:lnTo>
                      <a:pt x="2666" y="2670"/>
                    </a:lnTo>
                    <a:lnTo>
                      <a:pt x="2667" y="2670"/>
                    </a:lnTo>
                    <a:lnTo>
                      <a:pt x="5044" y="1292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4" name="Freeform 271"/>
              <p:cNvSpPr/>
              <p:nvPr/>
            </p:nvSpPr>
            <p:spPr bwMode="auto">
              <a:xfrm>
                <a:off x="4139804" y="848500"/>
                <a:ext cx="958453" cy="943969"/>
              </a:xfrm>
              <a:custGeom>
                <a:avLst/>
                <a:gdLst>
                  <a:gd name="T0" fmla="*/ 2437 w 3014"/>
                  <a:gd name="T1" fmla="*/ 0 h 2970"/>
                  <a:gd name="T2" fmla="*/ 2436 w 3014"/>
                  <a:gd name="T3" fmla="*/ 0 h 2970"/>
                  <a:gd name="T4" fmla="*/ 0 w 3014"/>
                  <a:gd name="T5" fmla="*/ 1359 h 2970"/>
                  <a:gd name="T6" fmla="*/ 3014 w 3014"/>
                  <a:gd name="T7" fmla="*/ 2970 h 2970"/>
                  <a:gd name="T8" fmla="*/ 2437 w 3014"/>
                  <a:gd name="T9" fmla="*/ 0 h 2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4" h="2970">
                    <a:moveTo>
                      <a:pt x="2437" y="0"/>
                    </a:moveTo>
                    <a:lnTo>
                      <a:pt x="2436" y="0"/>
                    </a:lnTo>
                    <a:lnTo>
                      <a:pt x="0" y="1359"/>
                    </a:lnTo>
                    <a:lnTo>
                      <a:pt x="3014" y="2970"/>
                    </a:lnTo>
                    <a:lnTo>
                      <a:pt x="2437" y="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5" name="Freeform 272"/>
              <p:cNvSpPr/>
              <p:nvPr/>
            </p:nvSpPr>
            <p:spPr bwMode="auto">
              <a:xfrm>
                <a:off x="5544741" y="1321081"/>
                <a:ext cx="984647" cy="1164746"/>
              </a:xfrm>
              <a:custGeom>
                <a:avLst/>
                <a:gdLst>
                  <a:gd name="T0" fmla="*/ 0 w 3101"/>
                  <a:gd name="T1" fmla="*/ 3203 h 3663"/>
                  <a:gd name="T2" fmla="*/ 3101 w 3101"/>
                  <a:gd name="T3" fmla="*/ 3663 h 3663"/>
                  <a:gd name="T4" fmla="*/ 926 w 3101"/>
                  <a:gd name="T5" fmla="*/ 0 h 3663"/>
                  <a:gd name="T6" fmla="*/ 0 w 3101"/>
                  <a:gd name="T7" fmla="*/ 3203 h 3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01" h="3663">
                    <a:moveTo>
                      <a:pt x="0" y="3203"/>
                    </a:moveTo>
                    <a:lnTo>
                      <a:pt x="3101" y="3663"/>
                    </a:lnTo>
                    <a:lnTo>
                      <a:pt x="926" y="0"/>
                    </a:lnTo>
                    <a:lnTo>
                      <a:pt x="0" y="3203"/>
                    </a:lnTo>
                    <a:close/>
                  </a:path>
                </a:pathLst>
              </a:custGeom>
              <a:solidFill>
                <a:srgbClr val="E7E6E6">
                  <a:lumMod val="90000"/>
                </a:srgb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" name="Freeform 273"/>
              <p:cNvSpPr/>
              <p:nvPr/>
            </p:nvSpPr>
            <p:spPr bwMode="auto">
              <a:xfrm>
                <a:off x="5544741" y="2340234"/>
                <a:ext cx="984647" cy="855658"/>
              </a:xfrm>
              <a:custGeom>
                <a:avLst/>
                <a:gdLst>
                  <a:gd name="T0" fmla="*/ 3101 w 3101"/>
                  <a:gd name="T1" fmla="*/ 460 h 2698"/>
                  <a:gd name="T2" fmla="*/ 0 w 3101"/>
                  <a:gd name="T3" fmla="*/ 0 h 2698"/>
                  <a:gd name="T4" fmla="*/ 1739 w 3101"/>
                  <a:gd name="T5" fmla="*/ 2698 h 2698"/>
                  <a:gd name="T6" fmla="*/ 3101 w 3101"/>
                  <a:gd name="T7" fmla="*/ 460 h 2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01" h="2698">
                    <a:moveTo>
                      <a:pt x="3101" y="460"/>
                    </a:moveTo>
                    <a:lnTo>
                      <a:pt x="0" y="0"/>
                    </a:lnTo>
                    <a:lnTo>
                      <a:pt x="1739" y="2698"/>
                    </a:lnTo>
                    <a:lnTo>
                      <a:pt x="3101" y="46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" name="Freeform 274"/>
              <p:cNvSpPr/>
              <p:nvPr/>
            </p:nvSpPr>
            <p:spPr bwMode="auto">
              <a:xfrm>
                <a:off x="4399360" y="1321081"/>
                <a:ext cx="1439465" cy="1365235"/>
              </a:xfrm>
              <a:custGeom>
                <a:avLst/>
                <a:gdLst>
                  <a:gd name="T0" fmla="*/ 3603 w 4529"/>
                  <a:gd name="T1" fmla="*/ 3203 h 4295"/>
                  <a:gd name="T2" fmla="*/ 4529 w 4529"/>
                  <a:gd name="T3" fmla="*/ 0 h 4295"/>
                  <a:gd name="T4" fmla="*/ 2201 w 4529"/>
                  <a:gd name="T5" fmla="*/ 1486 h 4295"/>
                  <a:gd name="T6" fmla="*/ 0 w 4529"/>
                  <a:gd name="T7" fmla="*/ 4295 h 4295"/>
                  <a:gd name="T8" fmla="*/ 3603 w 4529"/>
                  <a:gd name="T9" fmla="*/ 3203 h 4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29" h="4295">
                    <a:moveTo>
                      <a:pt x="3603" y="3203"/>
                    </a:moveTo>
                    <a:lnTo>
                      <a:pt x="4529" y="0"/>
                    </a:lnTo>
                    <a:lnTo>
                      <a:pt x="2201" y="1486"/>
                    </a:lnTo>
                    <a:lnTo>
                      <a:pt x="0" y="4295"/>
                    </a:lnTo>
                    <a:lnTo>
                      <a:pt x="3603" y="3203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" name="Freeform 275"/>
              <p:cNvSpPr/>
              <p:nvPr/>
            </p:nvSpPr>
            <p:spPr bwMode="auto">
              <a:xfrm>
                <a:off x="5838825" y="1321081"/>
                <a:ext cx="1372791" cy="1164746"/>
              </a:xfrm>
              <a:custGeom>
                <a:avLst/>
                <a:gdLst>
                  <a:gd name="T0" fmla="*/ 0 w 4323"/>
                  <a:gd name="T1" fmla="*/ 0 h 3663"/>
                  <a:gd name="T2" fmla="*/ 2175 w 4323"/>
                  <a:gd name="T3" fmla="*/ 3663 h 3663"/>
                  <a:gd name="T4" fmla="*/ 4323 w 4323"/>
                  <a:gd name="T5" fmla="*/ 1666 h 3663"/>
                  <a:gd name="T6" fmla="*/ 0 w 4323"/>
                  <a:gd name="T7" fmla="*/ 0 h 3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23" h="3663">
                    <a:moveTo>
                      <a:pt x="0" y="0"/>
                    </a:moveTo>
                    <a:lnTo>
                      <a:pt x="2175" y="3663"/>
                    </a:lnTo>
                    <a:lnTo>
                      <a:pt x="4323" y="16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9" name="Freeform 276"/>
              <p:cNvSpPr/>
              <p:nvPr/>
            </p:nvSpPr>
            <p:spPr bwMode="auto">
              <a:xfrm>
                <a:off x="6096000" y="3195893"/>
                <a:ext cx="821531" cy="883107"/>
              </a:xfrm>
              <a:custGeom>
                <a:avLst/>
                <a:gdLst>
                  <a:gd name="T0" fmla="*/ 209 w 2585"/>
                  <a:gd name="T1" fmla="*/ 2775 h 2775"/>
                  <a:gd name="T2" fmla="*/ 2585 w 2585"/>
                  <a:gd name="T3" fmla="*/ 1429 h 2775"/>
                  <a:gd name="T4" fmla="*/ 0 w 2585"/>
                  <a:gd name="T5" fmla="*/ 0 h 2775"/>
                  <a:gd name="T6" fmla="*/ 209 w 2585"/>
                  <a:gd name="T7" fmla="*/ 2775 h 27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5" h="2775">
                    <a:moveTo>
                      <a:pt x="209" y="2775"/>
                    </a:moveTo>
                    <a:lnTo>
                      <a:pt x="2585" y="1429"/>
                    </a:lnTo>
                    <a:lnTo>
                      <a:pt x="0" y="0"/>
                    </a:lnTo>
                    <a:lnTo>
                      <a:pt x="209" y="2775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0" name="Freeform 277"/>
              <p:cNvSpPr/>
              <p:nvPr/>
            </p:nvSpPr>
            <p:spPr bwMode="auto">
              <a:xfrm>
                <a:off x="6162675" y="3650574"/>
                <a:ext cx="810816" cy="1492927"/>
              </a:xfrm>
              <a:custGeom>
                <a:avLst/>
                <a:gdLst>
                  <a:gd name="T0" fmla="*/ 2376 w 2547"/>
                  <a:gd name="T1" fmla="*/ 0 h 4694"/>
                  <a:gd name="T2" fmla="*/ 0 w 2547"/>
                  <a:gd name="T3" fmla="*/ 1346 h 4694"/>
                  <a:gd name="T4" fmla="*/ 560 w 2547"/>
                  <a:gd name="T5" fmla="*/ 4694 h 4694"/>
                  <a:gd name="T6" fmla="*/ 2547 w 2547"/>
                  <a:gd name="T7" fmla="*/ 2266 h 4694"/>
                  <a:gd name="T8" fmla="*/ 2376 w 2547"/>
                  <a:gd name="T9" fmla="*/ 0 h 4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47" h="4694">
                    <a:moveTo>
                      <a:pt x="2376" y="0"/>
                    </a:moveTo>
                    <a:lnTo>
                      <a:pt x="0" y="1346"/>
                    </a:lnTo>
                    <a:lnTo>
                      <a:pt x="560" y="4694"/>
                    </a:lnTo>
                    <a:lnTo>
                      <a:pt x="2547" y="2266"/>
                    </a:lnTo>
                    <a:lnTo>
                      <a:pt x="2376" y="0"/>
                    </a:lnTo>
                    <a:close/>
                  </a:path>
                </a:pathLst>
              </a:custGeom>
              <a:solidFill>
                <a:srgbClr val="E7E6E6">
                  <a:lumMod val="90000"/>
                </a:srgb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1" name="Freeform 278"/>
              <p:cNvSpPr/>
              <p:nvPr/>
            </p:nvSpPr>
            <p:spPr bwMode="auto">
              <a:xfrm>
                <a:off x="5080397" y="3195893"/>
                <a:ext cx="1082278" cy="1076435"/>
              </a:xfrm>
              <a:custGeom>
                <a:avLst/>
                <a:gdLst>
                  <a:gd name="T0" fmla="*/ 3406 w 3406"/>
                  <a:gd name="T1" fmla="*/ 2775 h 3382"/>
                  <a:gd name="T2" fmla="*/ 3197 w 3406"/>
                  <a:gd name="T3" fmla="*/ 0 h 3382"/>
                  <a:gd name="T4" fmla="*/ 0 w 3406"/>
                  <a:gd name="T5" fmla="*/ 3382 h 3382"/>
                  <a:gd name="T6" fmla="*/ 3406 w 3406"/>
                  <a:gd name="T7" fmla="*/ 2775 h 3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6" h="3382">
                    <a:moveTo>
                      <a:pt x="3406" y="2775"/>
                    </a:moveTo>
                    <a:lnTo>
                      <a:pt x="3197" y="0"/>
                    </a:lnTo>
                    <a:lnTo>
                      <a:pt x="0" y="3382"/>
                    </a:lnTo>
                    <a:lnTo>
                      <a:pt x="3406" y="2775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2" name="Freeform 279"/>
              <p:cNvSpPr/>
              <p:nvPr/>
            </p:nvSpPr>
            <p:spPr bwMode="auto">
              <a:xfrm>
                <a:off x="6096000" y="2485827"/>
                <a:ext cx="1547813" cy="1164746"/>
              </a:xfrm>
              <a:custGeom>
                <a:avLst/>
                <a:gdLst>
                  <a:gd name="T0" fmla="*/ 0 w 4868"/>
                  <a:gd name="T1" fmla="*/ 2238 h 3667"/>
                  <a:gd name="T2" fmla="*/ 2585 w 4868"/>
                  <a:gd name="T3" fmla="*/ 3667 h 3667"/>
                  <a:gd name="T4" fmla="*/ 4868 w 4868"/>
                  <a:gd name="T5" fmla="*/ 1862 h 3667"/>
                  <a:gd name="T6" fmla="*/ 1362 w 4868"/>
                  <a:gd name="T7" fmla="*/ 0 h 3667"/>
                  <a:gd name="T8" fmla="*/ 0 w 4868"/>
                  <a:gd name="T9" fmla="*/ 2238 h 3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68" h="3667">
                    <a:moveTo>
                      <a:pt x="0" y="2238"/>
                    </a:moveTo>
                    <a:lnTo>
                      <a:pt x="2585" y="3667"/>
                    </a:lnTo>
                    <a:lnTo>
                      <a:pt x="4868" y="1862"/>
                    </a:lnTo>
                    <a:lnTo>
                      <a:pt x="1362" y="0"/>
                    </a:lnTo>
                    <a:lnTo>
                      <a:pt x="0" y="2238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3" name="Freeform 280"/>
              <p:cNvSpPr/>
              <p:nvPr/>
            </p:nvSpPr>
            <p:spPr bwMode="auto">
              <a:xfrm>
                <a:off x="4933950" y="4272328"/>
                <a:ext cx="1407319" cy="871173"/>
              </a:xfrm>
              <a:custGeom>
                <a:avLst/>
                <a:gdLst>
                  <a:gd name="T0" fmla="*/ 460 w 4426"/>
                  <a:gd name="T1" fmla="*/ 0 h 2741"/>
                  <a:gd name="T2" fmla="*/ 0 w 4426"/>
                  <a:gd name="T3" fmla="*/ 2741 h 2741"/>
                  <a:gd name="T4" fmla="*/ 4426 w 4426"/>
                  <a:gd name="T5" fmla="*/ 2741 h 2741"/>
                  <a:gd name="T6" fmla="*/ 460 w 4426"/>
                  <a:gd name="T7" fmla="*/ 0 h 27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26" h="2741">
                    <a:moveTo>
                      <a:pt x="460" y="0"/>
                    </a:moveTo>
                    <a:lnTo>
                      <a:pt x="0" y="2741"/>
                    </a:lnTo>
                    <a:lnTo>
                      <a:pt x="4426" y="2741"/>
                    </a:lnTo>
                    <a:lnTo>
                      <a:pt x="460" y="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4" name="Freeform 281"/>
              <p:cNvSpPr/>
              <p:nvPr/>
            </p:nvSpPr>
            <p:spPr bwMode="auto">
              <a:xfrm>
                <a:off x="4140994" y="4272328"/>
                <a:ext cx="939404" cy="871173"/>
              </a:xfrm>
              <a:custGeom>
                <a:avLst/>
                <a:gdLst>
                  <a:gd name="T0" fmla="*/ 2494 w 2954"/>
                  <a:gd name="T1" fmla="*/ 2741 h 2741"/>
                  <a:gd name="T2" fmla="*/ 2954 w 2954"/>
                  <a:gd name="T3" fmla="*/ 0 h 2741"/>
                  <a:gd name="T4" fmla="*/ 0 w 2954"/>
                  <a:gd name="T5" fmla="*/ 2741 h 2741"/>
                  <a:gd name="T6" fmla="*/ 2494 w 2954"/>
                  <a:gd name="T7" fmla="*/ 2741 h 27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54" h="2741">
                    <a:moveTo>
                      <a:pt x="2494" y="2741"/>
                    </a:moveTo>
                    <a:lnTo>
                      <a:pt x="2954" y="0"/>
                    </a:lnTo>
                    <a:lnTo>
                      <a:pt x="0" y="2741"/>
                    </a:lnTo>
                    <a:lnTo>
                      <a:pt x="2494" y="2741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5" name="Freeform 282"/>
              <p:cNvSpPr/>
              <p:nvPr/>
            </p:nvSpPr>
            <p:spPr bwMode="auto">
              <a:xfrm>
                <a:off x="5080397" y="4078999"/>
                <a:ext cx="1260872" cy="1064502"/>
              </a:xfrm>
              <a:custGeom>
                <a:avLst/>
                <a:gdLst>
                  <a:gd name="T0" fmla="*/ 3406 w 3966"/>
                  <a:gd name="T1" fmla="*/ 0 h 3348"/>
                  <a:gd name="T2" fmla="*/ 0 w 3966"/>
                  <a:gd name="T3" fmla="*/ 607 h 3348"/>
                  <a:gd name="T4" fmla="*/ 3966 w 3966"/>
                  <a:gd name="T5" fmla="*/ 3348 h 3348"/>
                  <a:gd name="T6" fmla="*/ 3406 w 3966"/>
                  <a:gd name="T7" fmla="*/ 0 h 3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66" h="3348">
                    <a:moveTo>
                      <a:pt x="3406" y="0"/>
                    </a:moveTo>
                    <a:lnTo>
                      <a:pt x="0" y="607"/>
                    </a:lnTo>
                    <a:lnTo>
                      <a:pt x="3966" y="3348"/>
                    </a:lnTo>
                    <a:lnTo>
                      <a:pt x="3406" y="0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6" name="Freeform 283"/>
              <p:cNvSpPr/>
              <p:nvPr/>
            </p:nvSpPr>
            <p:spPr bwMode="auto">
              <a:xfrm>
                <a:off x="4427935" y="3195893"/>
                <a:ext cx="1668065" cy="1076435"/>
              </a:xfrm>
              <a:custGeom>
                <a:avLst/>
                <a:gdLst>
                  <a:gd name="T0" fmla="*/ 2057 w 5254"/>
                  <a:gd name="T1" fmla="*/ 3382 h 3382"/>
                  <a:gd name="T2" fmla="*/ 5254 w 5254"/>
                  <a:gd name="T3" fmla="*/ 0 h 3382"/>
                  <a:gd name="T4" fmla="*/ 0 w 5254"/>
                  <a:gd name="T5" fmla="*/ 491 h 3382"/>
                  <a:gd name="T6" fmla="*/ 2057 w 5254"/>
                  <a:gd name="T7" fmla="*/ 3382 h 3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54" h="3382">
                    <a:moveTo>
                      <a:pt x="2057" y="3382"/>
                    </a:moveTo>
                    <a:lnTo>
                      <a:pt x="5254" y="0"/>
                    </a:lnTo>
                    <a:lnTo>
                      <a:pt x="0" y="491"/>
                    </a:lnTo>
                    <a:lnTo>
                      <a:pt x="2057" y="3382"/>
                    </a:lnTo>
                    <a:close/>
                  </a:path>
                </a:pathLst>
              </a:custGeom>
              <a:solidFill>
                <a:srgbClr val="E7E6E6">
                  <a:lumMod val="90000"/>
                </a:srgb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7" name="Freeform 284"/>
              <p:cNvSpPr/>
              <p:nvPr/>
            </p:nvSpPr>
            <p:spPr bwMode="auto">
              <a:xfrm>
                <a:off x="6917531" y="3077748"/>
                <a:ext cx="726281" cy="695745"/>
              </a:xfrm>
              <a:custGeom>
                <a:avLst/>
                <a:gdLst>
                  <a:gd name="T0" fmla="*/ 2203 w 2283"/>
                  <a:gd name="T1" fmla="*/ 2189 h 2189"/>
                  <a:gd name="T2" fmla="*/ 2283 w 2283"/>
                  <a:gd name="T3" fmla="*/ 0 h 2189"/>
                  <a:gd name="T4" fmla="*/ 0 w 2283"/>
                  <a:gd name="T5" fmla="*/ 1805 h 2189"/>
                  <a:gd name="T6" fmla="*/ 2203 w 2283"/>
                  <a:gd name="T7" fmla="*/ 2189 h 2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83" h="2189">
                    <a:moveTo>
                      <a:pt x="2203" y="2189"/>
                    </a:moveTo>
                    <a:lnTo>
                      <a:pt x="2283" y="0"/>
                    </a:lnTo>
                    <a:lnTo>
                      <a:pt x="0" y="1805"/>
                    </a:lnTo>
                    <a:lnTo>
                      <a:pt x="2203" y="2189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8" name="Freeform 285"/>
              <p:cNvSpPr/>
              <p:nvPr/>
            </p:nvSpPr>
            <p:spPr bwMode="auto">
              <a:xfrm>
                <a:off x="7618810" y="3773492"/>
                <a:ext cx="1521619" cy="840145"/>
              </a:xfrm>
              <a:custGeom>
                <a:avLst/>
                <a:gdLst>
                  <a:gd name="T0" fmla="*/ 0 w 4789"/>
                  <a:gd name="T1" fmla="*/ 0 h 2646"/>
                  <a:gd name="T2" fmla="*/ 878 w 4789"/>
                  <a:gd name="T3" fmla="*/ 2646 h 2646"/>
                  <a:gd name="T4" fmla="*/ 4789 w 4789"/>
                  <a:gd name="T5" fmla="*/ 1815 h 2646"/>
                  <a:gd name="T6" fmla="*/ 0 w 4789"/>
                  <a:gd name="T7" fmla="*/ 0 h 26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89" h="2646">
                    <a:moveTo>
                      <a:pt x="0" y="0"/>
                    </a:moveTo>
                    <a:lnTo>
                      <a:pt x="878" y="2646"/>
                    </a:lnTo>
                    <a:lnTo>
                      <a:pt x="4789" y="18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6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9" name="Freeform 286"/>
              <p:cNvSpPr/>
              <p:nvPr/>
            </p:nvSpPr>
            <p:spPr bwMode="auto">
              <a:xfrm>
                <a:off x="7618810" y="2596812"/>
                <a:ext cx="1016794" cy="1176680"/>
              </a:xfrm>
              <a:custGeom>
                <a:avLst/>
                <a:gdLst>
                  <a:gd name="T0" fmla="*/ 80 w 3198"/>
                  <a:gd name="T1" fmla="*/ 1512 h 3701"/>
                  <a:gd name="T2" fmla="*/ 0 w 3198"/>
                  <a:gd name="T3" fmla="*/ 3701 h 3701"/>
                  <a:gd name="T4" fmla="*/ 3198 w 3198"/>
                  <a:gd name="T5" fmla="*/ 2372 h 3701"/>
                  <a:gd name="T6" fmla="*/ 1766 w 3198"/>
                  <a:gd name="T7" fmla="*/ 0 h 3701"/>
                  <a:gd name="T8" fmla="*/ 80 w 3198"/>
                  <a:gd name="T9" fmla="*/ 1512 h 3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98" h="3701">
                    <a:moveTo>
                      <a:pt x="80" y="1512"/>
                    </a:moveTo>
                    <a:lnTo>
                      <a:pt x="0" y="3701"/>
                    </a:lnTo>
                    <a:lnTo>
                      <a:pt x="3198" y="2372"/>
                    </a:lnTo>
                    <a:lnTo>
                      <a:pt x="1766" y="0"/>
                    </a:lnTo>
                    <a:lnTo>
                      <a:pt x="80" y="1512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0" name="Freeform 287"/>
              <p:cNvSpPr/>
              <p:nvPr/>
            </p:nvSpPr>
            <p:spPr bwMode="auto">
              <a:xfrm>
                <a:off x="6973491" y="4371380"/>
                <a:ext cx="925115" cy="772121"/>
              </a:xfrm>
              <a:custGeom>
                <a:avLst/>
                <a:gdLst>
                  <a:gd name="T0" fmla="*/ 2910 w 2910"/>
                  <a:gd name="T1" fmla="*/ 764 h 2428"/>
                  <a:gd name="T2" fmla="*/ 0 w 2910"/>
                  <a:gd name="T3" fmla="*/ 0 h 2428"/>
                  <a:gd name="T4" fmla="*/ 484 w 2910"/>
                  <a:gd name="T5" fmla="*/ 2428 h 2428"/>
                  <a:gd name="T6" fmla="*/ 2416 w 2910"/>
                  <a:gd name="T7" fmla="*/ 2428 h 2428"/>
                  <a:gd name="T8" fmla="*/ 2910 w 2910"/>
                  <a:gd name="T9" fmla="*/ 764 h 2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10" h="2428">
                    <a:moveTo>
                      <a:pt x="2910" y="764"/>
                    </a:moveTo>
                    <a:lnTo>
                      <a:pt x="0" y="0"/>
                    </a:lnTo>
                    <a:lnTo>
                      <a:pt x="484" y="2428"/>
                    </a:lnTo>
                    <a:lnTo>
                      <a:pt x="2416" y="2428"/>
                    </a:lnTo>
                    <a:lnTo>
                      <a:pt x="2910" y="764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1" name="Freeform 288"/>
              <p:cNvSpPr/>
              <p:nvPr/>
            </p:nvSpPr>
            <p:spPr bwMode="auto">
              <a:xfrm>
                <a:off x="6917531" y="3650574"/>
                <a:ext cx="981075" cy="963063"/>
              </a:xfrm>
              <a:custGeom>
                <a:avLst/>
                <a:gdLst>
                  <a:gd name="T0" fmla="*/ 171 w 3081"/>
                  <a:gd name="T1" fmla="*/ 2266 h 3030"/>
                  <a:gd name="T2" fmla="*/ 3081 w 3081"/>
                  <a:gd name="T3" fmla="*/ 3030 h 3030"/>
                  <a:gd name="T4" fmla="*/ 2203 w 3081"/>
                  <a:gd name="T5" fmla="*/ 384 h 3030"/>
                  <a:gd name="T6" fmla="*/ 0 w 3081"/>
                  <a:gd name="T7" fmla="*/ 0 h 3030"/>
                  <a:gd name="T8" fmla="*/ 171 w 3081"/>
                  <a:gd name="T9" fmla="*/ 2266 h 3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81" h="3030">
                    <a:moveTo>
                      <a:pt x="171" y="2266"/>
                    </a:moveTo>
                    <a:lnTo>
                      <a:pt x="3081" y="3030"/>
                    </a:lnTo>
                    <a:lnTo>
                      <a:pt x="2203" y="384"/>
                    </a:lnTo>
                    <a:lnTo>
                      <a:pt x="0" y="0"/>
                    </a:lnTo>
                    <a:lnTo>
                      <a:pt x="171" y="2266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2" name="Freeform 289"/>
              <p:cNvSpPr/>
              <p:nvPr/>
            </p:nvSpPr>
            <p:spPr bwMode="auto">
              <a:xfrm>
                <a:off x="7740254" y="4349899"/>
                <a:ext cx="1400175" cy="793602"/>
              </a:xfrm>
              <a:custGeom>
                <a:avLst/>
                <a:gdLst>
                  <a:gd name="T0" fmla="*/ 494 w 4405"/>
                  <a:gd name="T1" fmla="*/ 831 h 2495"/>
                  <a:gd name="T2" fmla="*/ 0 w 4405"/>
                  <a:gd name="T3" fmla="*/ 2495 h 2495"/>
                  <a:gd name="T4" fmla="*/ 2202 w 4405"/>
                  <a:gd name="T5" fmla="*/ 2495 h 2495"/>
                  <a:gd name="T6" fmla="*/ 4405 w 4405"/>
                  <a:gd name="T7" fmla="*/ 0 h 2495"/>
                  <a:gd name="T8" fmla="*/ 494 w 4405"/>
                  <a:gd name="T9" fmla="*/ 831 h 2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05" h="2495">
                    <a:moveTo>
                      <a:pt x="494" y="831"/>
                    </a:moveTo>
                    <a:lnTo>
                      <a:pt x="0" y="2495"/>
                    </a:lnTo>
                    <a:lnTo>
                      <a:pt x="2202" y="2495"/>
                    </a:lnTo>
                    <a:lnTo>
                      <a:pt x="4405" y="0"/>
                    </a:lnTo>
                    <a:lnTo>
                      <a:pt x="494" y="831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3" name="Freeform 290"/>
              <p:cNvSpPr/>
              <p:nvPr/>
            </p:nvSpPr>
            <p:spPr bwMode="auto">
              <a:xfrm>
                <a:off x="6341269" y="4371380"/>
                <a:ext cx="784622" cy="772121"/>
              </a:xfrm>
              <a:custGeom>
                <a:avLst/>
                <a:gdLst>
                  <a:gd name="T0" fmla="*/ 2471 w 2471"/>
                  <a:gd name="T1" fmla="*/ 2428 h 2428"/>
                  <a:gd name="T2" fmla="*/ 1987 w 2471"/>
                  <a:gd name="T3" fmla="*/ 0 h 2428"/>
                  <a:gd name="T4" fmla="*/ 0 w 2471"/>
                  <a:gd name="T5" fmla="*/ 2428 h 2428"/>
                  <a:gd name="T6" fmla="*/ 2471 w 2471"/>
                  <a:gd name="T7" fmla="*/ 2428 h 2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71" h="2428">
                    <a:moveTo>
                      <a:pt x="2471" y="2428"/>
                    </a:moveTo>
                    <a:lnTo>
                      <a:pt x="1987" y="0"/>
                    </a:lnTo>
                    <a:lnTo>
                      <a:pt x="0" y="2428"/>
                    </a:lnTo>
                    <a:lnTo>
                      <a:pt x="2471" y="2428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4" name="Freeform 291"/>
              <p:cNvSpPr/>
              <p:nvPr/>
            </p:nvSpPr>
            <p:spPr bwMode="auto">
              <a:xfrm>
                <a:off x="8440341" y="4349899"/>
                <a:ext cx="700088" cy="793602"/>
              </a:xfrm>
              <a:custGeom>
                <a:avLst/>
                <a:gdLst>
                  <a:gd name="T0" fmla="*/ 2203 w 2203"/>
                  <a:gd name="T1" fmla="*/ 2495 h 2495"/>
                  <a:gd name="T2" fmla="*/ 2203 w 2203"/>
                  <a:gd name="T3" fmla="*/ 0 h 2495"/>
                  <a:gd name="T4" fmla="*/ 0 w 2203"/>
                  <a:gd name="T5" fmla="*/ 2495 h 2495"/>
                  <a:gd name="T6" fmla="*/ 2203 w 2203"/>
                  <a:gd name="T7" fmla="*/ 2495 h 2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3" h="2495">
                    <a:moveTo>
                      <a:pt x="2203" y="2495"/>
                    </a:moveTo>
                    <a:lnTo>
                      <a:pt x="2203" y="0"/>
                    </a:lnTo>
                    <a:lnTo>
                      <a:pt x="0" y="2495"/>
                    </a:lnTo>
                    <a:lnTo>
                      <a:pt x="2203" y="2495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5" name="Freeform 292"/>
              <p:cNvSpPr/>
              <p:nvPr/>
            </p:nvSpPr>
            <p:spPr bwMode="auto">
              <a:xfrm>
                <a:off x="7618810" y="3351033"/>
                <a:ext cx="1521619" cy="998866"/>
              </a:xfrm>
              <a:custGeom>
                <a:avLst/>
                <a:gdLst>
                  <a:gd name="T0" fmla="*/ 0 w 4789"/>
                  <a:gd name="T1" fmla="*/ 1329 h 3144"/>
                  <a:gd name="T2" fmla="*/ 4789 w 4789"/>
                  <a:gd name="T3" fmla="*/ 3144 h 3144"/>
                  <a:gd name="T4" fmla="*/ 3198 w 4789"/>
                  <a:gd name="T5" fmla="*/ 0 h 3144"/>
                  <a:gd name="T6" fmla="*/ 0 w 4789"/>
                  <a:gd name="T7" fmla="*/ 1329 h 3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89" h="3144">
                    <a:moveTo>
                      <a:pt x="0" y="1329"/>
                    </a:moveTo>
                    <a:lnTo>
                      <a:pt x="4789" y="3144"/>
                    </a:lnTo>
                    <a:lnTo>
                      <a:pt x="3198" y="0"/>
                    </a:lnTo>
                    <a:lnTo>
                      <a:pt x="0" y="1329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6" name="Freeform 293"/>
              <p:cNvSpPr/>
              <p:nvPr/>
            </p:nvSpPr>
            <p:spPr bwMode="auto">
              <a:xfrm>
                <a:off x="8622506" y="2551463"/>
                <a:ext cx="521494" cy="1798435"/>
              </a:xfrm>
              <a:custGeom>
                <a:avLst/>
                <a:gdLst>
                  <a:gd name="T0" fmla="*/ 0 w 1591"/>
                  <a:gd name="T1" fmla="*/ 2517 h 5661"/>
                  <a:gd name="T2" fmla="*/ 1591 w 1591"/>
                  <a:gd name="T3" fmla="*/ 5661 h 5661"/>
                  <a:gd name="T4" fmla="*/ 1591 w 1591"/>
                  <a:gd name="T5" fmla="*/ 0 h 5661"/>
                  <a:gd name="T6" fmla="*/ 0 w 1591"/>
                  <a:gd name="T7" fmla="*/ 2517 h 5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1" h="5661">
                    <a:moveTo>
                      <a:pt x="0" y="2517"/>
                    </a:moveTo>
                    <a:lnTo>
                      <a:pt x="1591" y="5661"/>
                    </a:lnTo>
                    <a:lnTo>
                      <a:pt x="1591" y="0"/>
                    </a:lnTo>
                    <a:lnTo>
                      <a:pt x="0" y="2517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7" name="Freeform 294"/>
              <p:cNvSpPr/>
              <p:nvPr/>
            </p:nvSpPr>
            <p:spPr bwMode="auto">
              <a:xfrm>
                <a:off x="4399360" y="2340234"/>
                <a:ext cx="1696640" cy="855658"/>
              </a:xfrm>
              <a:custGeom>
                <a:avLst/>
                <a:gdLst>
                  <a:gd name="T0" fmla="*/ 5342 w 5342"/>
                  <a:gd name="T1" fmla="*/ 2698 h 2698"/>
                  <a:gd name="T2" fmla="*/ 3603 w 5342"/>
                  <a:gd name="T3" fmla="*/ 0 h 2698"/>
                  <a:gd name="T4" fmla="*/ 0 w 5342"/>
                  <a:gd name="T5" fmla="*/ 1092 h 2698"/>
                  <a:gd name="T6" fmla="*/ 5342 w 5342"/>
                  <a:gd name="T7" fmla="*/ 2698 h 2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42" h="2698">
                    <a:moveTo>
                      <a:pt x="5342" y="2698"/>
                    </a:moveTo>
                    <a:lnTo>
                      <a:pt x="3603" y="0"/>
                    </a:lnTo>
                    <a:lnTo>
                      <a:pt x="0" y="1092"/>
                    </a:lnTo>
                    <a:lnTo>
                      <a:pt x="5342" y="2698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8" name="Freeform 295"/>
              <p:cNvSpPr/>
              <p:nvPr/>
            </p:nvSpPr>
            <p:spPr bwMode="auto">
              <a:xfrm>
                <a:off x="6529388" y="1849752"/>
                <a:ext cx="1114425" cy="1227996"/>
              </a:xfrm>
              <a:custGeom>
                <a:avLst/>
                <a:gdLst>
                  <a:gd name="T0" fmla="*/ 0 w 3506"/>
                  <a:gd name="T1" fmla="*/ 1997 h 3859"/>
                  <a:gd name="T2" fmla="*/ 3506 w 3506"/>
                  <a:gd name="T3" fmla="*/ 3859 h 3859"/>
                  <a:gd name="T4" fmla="*/ 2148 w 3506"/>
                  <a:gd name="T5" fmla="*/ 0 h 3859"/>
                  <a:gd name="T6" fmla="*/ 0 w 3506"/>
                  <a:gd name="T7" fmla="*/ 1997 h 3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06" h="3859">
                    <a:moveTo>
                      <a:pt x="0" y="1997"/>
                    </a:moveTo>
                    <a:lnTo>
                      <a:pt x="3506" y="3859"/>
                    </a:lnTo>
                    <a:lnTo>
                      <a:pt x="2148" y="0"/>
                    </a:lnTo>
                    <a:lnTo>
                      <a:pt x="0" y="1997"/>
                    </a:lnTo>
                    <a:close/>
                  </a:path>
                </a:pathLst>
              </a:custGeom>
              <a:solidFill>
                <a:srgbClr val="E7E6E6">
                  <a:lumMod val="90000"/>
                </a:srgb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9" name="Freeform 296"/>
              <p:cNvSpPr/>
              <p:nvPr/>
            </p:nvSpPr>
            <p:spPr bwMode="auto">
              <a:xfrm>
                <a:off x="3070622" y="1"/>
                <a:ext cx="1250156" cy="537024"/>
              </a:xfrm>
              <a:custGeom>
                <a:avLst/>
                <a:gdLst>
                  <a:gd name="T0" fmla="*/ 3136 w 3932"/>
                  <a:gd name="T1" fmla="*/ 1691 h 1691"/>
                  <a:gd name="T2" fmla="*/ 3932 w 3932"/>
                  <a:gd name="T3" fmla="*/ 0 h 1691"/>
                  <a:gd name="T4" fmla="*/ 0 w 3932"/>
                  <a:gd name="T5" fmla="*/ 0 h 1691"/>
                  <a:gd name="T6" fmla="*/ 3136 w 3932"/>
                  <a:gd name="T7" fmla="*/ 1691 h 1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32" h="1691">
                    <a:moveTo>
                      <a:pt x="3136" y="1691"/>
                    </a:moveTo>
                    <a:lnTo>
                      <a:pt x="3932" y="0"/>
                    </a:lnTo>
                    <a:lnTo>
                      <a:pt x="0" y="0"/>
                    </a:lnTo>
                    <a:lnTo>
                      <a:pt x="3136" y="1691"/>
                    </a:lnTo>
                    <a:close/>
                  </a:path>
                </a:pathLst>
              </a:custGeom>
              <a:solidFill>
                <a:srgbClr val="E7E6E6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0" name="Freeform 297"/>
              <p:cNvSpPr/>
              <p:nvPr/>
            </p:nvSpPr>
            <p:spPr bwMode="auto">
              <a:xfrm>
                <a:off x="1821656" y="1"/>
                <a:ext cx="1268016" cy="985738"/>
              </a:xfrm>
              <a:custGeom>
                <a:avLst/>
                <a:gdLst>
                  <a:gd name="T0" fmla="*/ 3987 w 3988"/>
                  <a:gd name="T1" fmla="*/ 3100 h 3100"/>
                  <a:gd name="T2" fmla="*/ 3988 w 3988"/>
                  <a:gd name="T3" fmla="*/ 3099 h 3100"/>
                  <a:gd name="T4" fmla="*/ 3931 w 3988"/>
                  <a:gd name="T5" fmla="*/ 0 h 3100"/>
                  <a:gd name="T6" fmla="*/ 0 w 3988"/>
                  <a:gd name="T7" fmla="*/ 0 h 3100"/>
                  <a:gd name="T8" fmla="*/ 966 w 3988"/>
                  <a:gd name="T9" fmla="*/ 989 h 3100"/>
                  <a:gd name="T10" fmla="*/ 3987 w 3988"/>
                  <a:gd name="T11" fmla="*/ 3100 h 3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8" h="3100">
                    <a:moveTo>
                      <a:pt x="3987" y="3100"/>
                    </a:moveTo>
                    <a:lnTo>
                      <a:pt x="3988" y="3099"/>
                    </a:lnTo>
                    <a:lnTo>
                      <a:pt x="3931" y="0"/>
                    </a:lnTo>
                    <a:lnTo>
                      <a:pt x="0" y="0"/>
                    </a:lnTo>
                    <a:lnTo>
                      <a:pt x="966" y="989"/>
                    </a:lnTo>
                    <a:lnTo>
                      <a:pt x="3987" y="310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1" name="Freeform 298"/>
              <p:cNvSpPr/>
              <p:nvPr/>
            </p:nvSpPr>
            <p:spPr bwMode="auto">
              <a:xfrm>
                <a:off x="3087291" y="985739"/>
                <a:ext cx="1052513" cy="1058535"/>
              </a:xfrm>
              <a:custGeom>
                <a:avLst/>
                <a:gdLst>
                  <a:gd name="T0" fmla="*/ 1 w 3310"/>
                  <a:gd name="T1" fmla="*/ 0 h 3331"/>
                  <a:gd name="T2" fmla="*/ 0 w 3310"/>
                  <a:gd name="T3" fmla="*/ 1 h 3331"/>
                  <a:gd name="T4" fmla="*/ 1114 w 3310"/>
                  <a:gd name="T5" fmla="*/ 3331 h 3331"/>
                  <a:gd name="T6" fmla="*/ 3310 w 3310"/>
                  <a:gd name="T7" fmla="*/ 930 h 3331"/>
                  <a:gd name="T8" fmla="*/ 1 w 3310"/>
                  <a:gd name="T9" fmla="*/ 0 h 3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0" h="3331">
                    <a:moveTo>
                      <a:pt x="1" y="0"/>
                    </a:moveTo>
                    <a:lnTo>
                      <a:pt x="0" y="1"/>
                    </a:lnTo>
                    <a:lnTo>
                      <a:pt x="1114" y="3331"/>
                    </a:lnTo>
                    <a:lnTo>
                      <a:pt x="3310" y="93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2" name="Freeform 299"/>
              <p:cNvSpPr/>
              <p:nvPr/>
            </p:nvSpPr>
            <p:spPr bwMode="auto">
              <a:xfrm>
                <a:off x="1625204" y="315055"/>
                <a:ext cx="1462088" cy="1325854"/>
              </a:xfrm>
              <a:custGeom>
                <a:avLst/>
                <a:gdLst>
                  <a:gd name="T0" fmla="*/ 2901 w 4603"/>
                  <a:gd name="T1" fmla="*/ 2846 h 4171"/>
                  <a:gd name="T2" fmla="*/ 4603 w 4603"/>
                  <a:gd name="T3" fmla="*/ 2111 h 4171"/>
                  <a:gd name="T4" fmla="*/ 1582 w 4603"/>
                  <a:gd name="T5" fmla="*/ 0 h 4171"/>
                  <a:gd name="T6" fmla="*/ 0 w 4603"/>
                  <a:gd name="T7" fmla="*/ 1381 h 4171"/>
                  <a:gd name="T8" fmla="*/ 1336 w 4603"/>
                  <a:gd name="T9" fmla="*/ 4171 h 4171"/>
                  <a:gd name="T10" fmla="*/ 2901 w 4603"/>
                  <a:gd name="T11" fmla="*/ 2846 h 4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03" h="4171">
                    <a:moveTo>
                      <a:pt x="2901" y="2846"/>
                    </a:moveTo>
                    <a:lnTo>
                      <a:pt x="4603" y="2111"/>
                    </a:lnTo>
                    <a:lnTo>
                      <a:pt x="1582" y="0"/>
                    </a:lnTo>
                    <a:lnTo>
                      <a:pt x="0" y="1381"/>
                    </a:lnTo>
                    <a:lnTo>
                      <a:pt x="1336" y="4171"/>
                    </a:lnTo>
                    <a:lnTo>
                      <a:pt x="2901" y="2846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3" name="Freeform 300"/>
              <p:cNvSpPr/>
              <p:nvPr/>
            </p:nvSpPr>
            <p:spPr bwMode="auto">
              <a:xfrm>
                <a:off x="2050256" y="985739"/>
                <a:ext cx="1391841" cy="1058535"/>
              </a:xfrm>
              <a:custGeom>
                <a:avLst/>
                <a:gdLst>
                  <a:gd name="T0" fmla="*/ 3267 w 4381"/>
                  <a:gd name="T1" fmla="*/ 0 h 3330"/>
                  <a:gd name="T2" fmla="*/ 1565 w 4381"/>
                  <a:gd name="T3" fmla="*/ 735 h 3330"/>
                  <a:gd name="T4" fmla="*/ 0 w 4381"/>
                  <a:gd name="T5" fmla="*/ 2060 h 3330"/>
                  <a:gd name="T6" fmla="*/ 4381 w 4381"/>
                  <a:gd name="T7" fmla="*/ 3330 h 3330"/>
                  <a:gd name="T8" fmla="*/ 3267 w 4381"/>
                  <a:gd name="T9" fmla="*/ 0 h 3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81" h="3330">
                    <a:moveTo>
                      <a:pt x="3267" y="0"/>
                    </a:moveTo>
                    <a:lnTo>
                      <a:pt x="1565" y="735"/>
                    </a:lnTo>
                    <a:lnTo>
                      <a:pt x="0" y="2060"/>
                    </a:lnTo>
                    <a:lnTo>
                      <a:pt x="4381" y="3330"/>
                    </a:lnTo>
                    <a:lnTo>
                      <a:pt x="3267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4" name="Freeform 301"/>
              <p:cNvSpPr/>
              <p:nvPr/>
            </p:nvSpPr>
            <p:spPr bwMode="auto">
              <a:xfrm>
                <a:off x="3070622" y="1"/>
                <a:ext cx="996553" cy="985738"/>
              </a:xfrm>
              <a:custGeom>
                <a:avLst/>
                <a:gdLst>
                  <a:gd name="T0" fmla="*/ 0 w 3136"/>
                  <a:gd name="T1" fmla="*/ 0 h 3099"/>
                  <a:gd name="T2" fmla="*/ 57 w 3136"/>
                  <a:gd name="T3" fmla="*/ 3099 h 3099"/>
                  <a:gd name="T4" fmla="*/ 3136 w 3136"/>
                  <a:gd name="T5" fmla="*/ 1691 h 3099"/>
                  <a:gd name="T6" fmla="*/ 0 w 3136"/>
                  <a:gd name="T7" fmla="*/ 0 h 30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36" h="3099">
                    <a:moveTo>
                      <a:pt x="0" y="0"/>
                    </a:moveTo>
                    <a:lnTo>
                      <a:pt x="57" y="3099"/>
                    </a:lnTo>
                    <a:lnTo>
                      <a:pt x="3136" y="16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5" name="Freeform 302"/>
              <p:cNvSpPr/>
              <p:nvPr/>
            </p:nvSpPr>
            <p:spPr bwMode="auto">
              <a:xfrm>
                <a:off x="3089672" y="537025"/>
                <a:ext cx="1825228" cy="744674"/>
              </a:xfrm>
              <a:custGeom>
                <a:avLst/>
                <a:gdLst>
                  <a:gd name="T0" fmla="*/ 3079 w 5745"/>
                  <a:gd name="T1" fmla="*/ 0 h 2338"/>
                  <a:gd name="T2" fmla="*/ 0 w 5745"/>
                  <a:gd name="T3" fmla="*/ 1408 h 2338"/>
                  <a:gd name="T4" fmla="*/ 3309 w 5745"/>
                  <a:gd name="T5" fmla="*/ 2338 h 2338"/>
                  <a:gd name="T6" fmla="*/ 5745 w 5745"/>
                  <a:gd name="T7" fmla="*/ 979 h 2338"/>
                  <a:gd name="T8" fmla="*/ 3079 w 5745"/>
                  <a:gd name="T9" fmla="*/ 0 h 2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45" h="2338">
                    <a:moveTo>
                      <a:pt x="3079" y="0"/>
                    </a:moveTo>
                    <a:lnTo>
                      <a:pt x="0" y="1408"/>
                    </a:lnTo>
                    <a:lnTo>
                      <a:pt x="3309" y="2338"/>
                    </a:lnTo>
                    <a:lnTo>
                      <a:pt x="5745" y="979"/>
                    </a:lnTo>
                    <a:lnTo>
                      <a:pt x="3079" y="0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6" name="Freeform 303"/>
              <p:cNvSpPr/>
              <p:nvPr/>
            </p:nvSpPr>
            <p:spPr bwMode="auto">
              <a:xfrm>
                <a:off x="3442097" y="1281699"/>
                <a:ext cx="1656159" cy="762575"/>
              </a:xfrm>
              <a:custGeom>
                <a:avLst/>
                <a:gdLst>
                  <a:gd name="T0" fmla="*/ 2196 w 5210"/>
                  <a:gd name="T1" fmla="*/ 0 h 2401"/>
                  <a:gd name="T2" fmla="*/ 0 w 5210"/>
                  <a:gd name="T3" fmla="*/ 2401 h 2401"/>
                  <a:gd name="T4" fmla="*/ 5210 w 5210"/>
                  <a:gd name="T5" fmla="*/ 1611 h 2401"/>
                  <a:gd name="T6" fmla="*/ 2196 w 5210"/>
                  <a:gd name="T7" fmla="*/ 0 h 2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10" h="2401">
                    <a:moveTo>
                      <a:pt x="2196" y="0"/>
                    </a:moveTo>
                    <a:lnTo>
                      <a:pt x="0" y="2401"/>
                    </a:lnTo>
                    <a:lnTo>
                      <a:pt x="5210" y="1611"/>
                    </a:lnTo>
                    <a:lnTo>
                      <a:pt x="2196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7" name="Freeform 304"/>
              <p:cNvSpPr/>
              <p:nvPr/>
            </p:nvSpPr>
            <p:spPr bwMode="auto">
              <a:xfrm>
                <a:off x="3388519" y="2044274"/>
                <a:ext cx="1039416" cy="1307953"/>
              </a:xfrm>
              <a:custGeom>
                <a:avLst/>
                <a:gdLst>
                  <a:gd name="T0" fmla="*/ 3178 w 3266"/>
                  <a:gd name="T1" fmla="*/ 2019 h 4116"/>
                  <a:gd name="T2" fmla="*/ 169 w 3266"/>
                  <a:gd name="T3" fmla="*/ 0 h 4116"/>
                  <a:gd name="T4" fmla="*/ 0 w 3266"/>
                  <a:gd name="T5" fmla="*/ 3842 h 4116"/>
                  <a:gd name="T6" fmla="*/ 3266 w 3266"/>
                  <a:gd name="T7" fmla="*/ 4116 h 4116"/>
                  <a:gd name="T8" fmla="*/ 3178 w 3266"/>
                  <a:gd name="T9" fmla="*/ 2019 h 4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66" h="4116">
                    <a:moveTo>
                      <a:pt x="3178" y="2019"/>
                    </a:moveTo>
                    <a:lnTo>
                      <a:pt x="169" y="0"/>
                    </a:lnTo>
                    <a:lnTo>
                      <a:pt x="0" y="3842"/>
                    </a:lnTo>
                    <a:lnTo>
                      <a:pt x="3266" y="4116"/>
                    </a:lnTo>
                    <a:lnTo>
                      <a:pt x="3178" y="2019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8" name="Freeform 305"/>
              <p:cNvSpPr/>
              <p:nvPr/>
            </p:nvSpPr>
            <p:spPr bwMode="auto">
              <a:xfrm>
                <a:off x="3442097" y="1792469"/>
                <a:ext cx="1656159" cy="893848"/>
              </a:xfrm>
              <a:custGeom>
                <a:avLst/>
                <a:gdLst>
                  <a:gd name="T0" fmla="*/ 0 w 5210"/>
                  <a:gd name="T1" fmla="*/ 790 h 2809"/>
                  <a:gd name="T2" fmla="*/ 3009 w 5210"/>
                  <a:gd name="T3" fmla="*/ 2809 h 2809"/>
                  <a:gd name="T4" fmla="*/ 5210 w 5210"/>
                  <a:gd name="T5" fmla="*/ 0 h 2809"/>
                  <a:gd name="T6" fmla="*/ 0 w 5210"/>
                  <a:gd name="T7" fmla="*/ 790 h 2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10" h="2809">
                    <a:moveTo>
                      <a:pt x="0" y="790"/>
                    </a:moveTo>
                    <a:lnTo>
                      <a:pt x="3009" y="2809"/>
                    </a:lnTo>
                    <a:lnTo>
                      <a:pt x="5210" y="0"/>
                    </a:lnTo>
                    <a:lnTo>
                      <a:pt x="0" y="790"/>
                    </a:lnTo>
                    <a:close/>
                  </a:path>
                </a:pathLst>
              </a:custGeom>
              <a:solidFill>
                <a:srgbClr val="E7E6E6">
                  <a:lumMod val="90000"/>
                </a:srgb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9" name="Freeform 306"/>
              <p:cNvSpPr/>
              <p:nvPr/>
            </p:nvSpPr>
            <p:spPr bwMode="auto">
              <a:xfrm>
                <a:off x="779860" y="1"/>
                <a:ext cx="1347788" cy="952323"/>
              </a:xfrm>
              <a:custGeom>
                <a:avLst/>
                <a:gdLst>
                  <a:gd name="T0" fmla="*/ 4241 w 4241"/>
                  <a:gd name="T1" fmla="*/ 989 h 2994"/>
                  <a:gd name="T2" fmla="*/ 3275 w 4241"/>
                  <a:gd name="T3" fmla="*/ 0 h 2994"/>
                  <a:gd name="T4" fmla="*/ 1995 w 4241"/>
                  <a:gd name="T5" fmla="*/ 0 h 2994"/>
                  <a:gd name="T6" fmla="*/ 0 w 4241"/>
                  <a:gd name="T7" fmla="*/ 2994 h 2994"/>
                  <a:gd name="T8" fmla="*/ 2659 w 4241"/>
                  <a:gd name="T9" fmla="*/ 2370 h 2994"/>
                  <a:gd name="T10" fmla="*/ 4241 w 4241"/>
                  <a:gd name="T11" fmla="*/ 989 h 2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41" h="2994">
                    <a:moveTo>
                      <a:pt x="4241" y="989"/>
                    </a:moveTo>
                    <a:lnTo>
                      <a:pt x="3275" y="0"/>
                    </a:lnTo>
                    <a:lnTo>
                      <a:pt x="1995" y="0"/>
                    </a:lnTo>
                    <a:lnTo>
                      <a:pt x="0" y="2994"/>
                    </a:lnTo>
                    <a:lnTo>
                      <a:pt x="2659" y="2370"/>
                    </a:lnTo>
                    <a:lnTo>
                      <a:pt x="4241" y="989"/>
                    </a:lnTo>
                    <a:close/>
                  </a:path>
                </a:pathLst>
              </a:custGeom>
              <a:solidFill>
                <a:srgbClr val="E7E6E6">
                  <a:lumMod val="90000"/>
                </a:srgbClr>
              </a:solidFill>
              <a:ln>
                <a:noFill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0" name="Freeform 307"/>
              <p:cNvSpPr/>
              <p:nvPr/>
            </p:nvSpPr>
            <p:spPr bwMode="auto">
              <a:xfrm>
                <a:off x="0" y="1"/>
                <a:ext cx="779860" cy="952323"/>
              </a:xfrm>
              <a:custGeom>
                <a:avLst/>
                <a:gdLst>
                  <a:gd name="T0" fmla="*/ 1101 w 2454"/>
                  <a:gd name="T1" fmla="*/ 0 h 2994"/>
                  <a:gd name="T2" fmla="*/ 0 w 2454"/>
                  <a:gd name="T3" fmla="*/ 0 h 2994"/>
                  <a:gd name="T4" fmla="*/ 0 w 2454"/>
                  <a:gd name="T5" fmla="*/ 2045 h 2994"/>
                  <a:gd name="T6" fmla="*/ 2454 w 2454"/>
                  <a:gd name="T7" fmla="*/ 2994 h 2994"/>
                  <a:gd name="T8" fmla="*/ 1101 w 2454"/>
                  <a:gd name="T9" fmla="*/ 0 h 2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54" h="2994">
                    <a:moveTo>
                      <a:pt x="1101" y="0"/>
                    </a:moveTo>
                    <a:lnTo>
                      <a:pt x="0" y="0"/>
                    </a:lnTo>
                    <a:lnTo>
                      <a:pt x="0" y="2045"/>
                    </a:lnTo>
                    <a:lnTo>
                      <a:pt x="2454" y="2994"/>
                    </a:lnTo>
                    <a:lnTo>
                      <a:pt x="1101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1" name="Freeform 308"/>
              <p:cNvSpPr/>
              <p:nvPr/>
            </p:nvSpPr>
            <p:spPr bwMode="auto">
              <a:xfrm>
                <a:off x="350044" y="1"/>
                <a:ext cx="1064419" cy="952323"/>
              </a:xfrm>
              <a:custGeom>
                <a:avLst/>
                <a:gdLst>
                  <a:gd name="T0" fmla="*/ 0 w 3348"/>
                  <a:gd name="T1" fmla="*/ 0 h 2994"/>
                  <a:gd name="T2" fmla="*/ 1353 w 3348"/>
                  <a:gd name="T3" fmla="*/ 2994 h 2994"/>
                  <a:gd name="T4" fmla="*/ 3348 w 3348"/>
                  <a:gd name="T5" fmla="*/ 0 h 2994"/>
                  <a:gd name="T6" fmla="*/ 0 w 3348"/>
                  <a:gd name="T7" fmla="*/ 0 h 2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48" h="2994">
                    <a:moveTo>
                      <a:pt x="0" y="0"/>
                    </a:moveTo>
                    <a:lnTo>
                      <a:pt x="1353" y="2994"/>
                    </a:lnTo>
                    <a:lnTo>
                      <a:pt x="334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E6"/>
              </a:solidFill>
              <a:ln>
                <a:noFill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2" name="Freeform 309"/>
              <p:cNvSpPr/>
              <p:nvPr/>
            </p:nvSpPr>
            <p:spPr bwMode="auto">
              <a:xfrm>
                <a:off x="0" y="650398"/>
                <a:ext cx="825104" cy="1039440"/>
              </a:xfrm>
              <a:custGeom>
                <a:avLst/>
                <a:gdLst>
                  <a:gd name="T0" fmla="*/ 2454 w 2592"/>
                  <a:gd name="T1" fmla="*/ 949 h 3269"/>
                  <a:gd name="T2" fmla="*/ 0 w 2592"/>
                  <a:gd name="T3" fmla="*/ 0 h 3269"/>
                  <a:gd name="T4" fmla="*/ 0 w 2592"/>
                  <a:gd name="T5" fmla="*/ 2269 h 3269"/>
                  <a:gd name="T6" fmla="*/ 2592 w 2592"/>
                  <a:gd name="T7" fmla="*/ 3269 h 3269"/>
                  <a:gd name="T8" fmla="*/ 2454 w 2592"/>
                  <a:gd name="T9" fmla="*/ 949 h 3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92" h="3269">
                    <a:moveTo>
                      <a:pt x="2454" y="949"/>
                    </a:moveTo>
                    <a:lnTo>
                      <a:pt x="0" y="0"/>
                    </a:lnTo>
                    <a:lnTo>
                      <a:pt x="0" y="2269"/>
                    </a:lnTo>
                    <a:lnTo>
                      <a:pt x="2592" y="3269"/>
                    </a:lnTo>
                    <a:lnTo>
                      <a:pt x="2454" y="949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3" name="Freeform 310"/>
              <p:cNvSpPr/>
              <p:nvPr/>
            </p:nvSpPr>
            <p:spPr bwMode="auto">
              <a:xfrm>
                <a:off x="0" y="1371204"/>
                <a:ext cx="825104" cy="842532"/>
              </a:xfrm>
              <a:custGeom>
                <a:avLst/>
                <a:gdLst>
                  <a:gd name="T0" fmla="*/ 0 w 2592"/>
                  <a:gd name="T1" fmla="*/ 2652 h 2652"/>
                  <a:gd name="T2" fmla="*/ 2592 w 2592"/>
                  <a:gd name="T3" fmla="*/ 1000 h 2652"/>
                  <a:gd name="T4" fmla="*/ 0 w 2592"/>
                  <a:gd name="T5" fmla="*/ 0 h 2652"/>
                  <a:gd name="T6" fmla="*/ 0 w 2592"/>
                  <a:gd name="T7" fmla="*/ 2652 h 2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92" h="2652">
                    <a:moveTo>
                      <a:pt x="0" y="2652"/>
                    </a:moveTo>
                    <a:lnTo>
                      <a:pt x="2592" y="1000"/>
                    </a:lnTo>
                    <a:lnTo>
                      <a:pt x="0" y="0"/>
                    </a:lnTo>
                    <a:lnTo>
                      <a:pt x="0" y="2652"/>
                    </a:lnTo>
                    <a:close/>
                  </a:path>
                </a:pathLst>
              </a:custGeom>
              <a:solidFill>
                <a:srgbClr val="E7E6E6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4" name="Freeform 311"/>
              <p:cNvSpPr/>
              <p:nvPr/>
            </p:nvSpPr>
            <p:spPr bwMode="auto">
              <a:xfrm>
                <a:off x="0" y="1689838"/>
                <a:ext cx="1157288" cy="1284085"/>
              </a:xfrm>
              <a:custGeom>
                <a:avLst/>
                <a:gdLst>
                  <a:gd name="T0" fmla="*/ 2592 w 3640"/>
                  <a:gd name="T1" fmla="*/ 0 h 4042"/>
                  <a:gd name="T2" fmla="*/ 0 w 3640"/>
                  <a:gd name="T3" fmla="*/ 1652 h 4042"/>
                  <a:gd name="T4" fmla="*/ 1371 w 3640"/>
                  <a:gd name="T5" fmla="*/ 4042 h 4042"/>
                  <a:gd name="T6" fmla="*/ 3640 w 3640"/>
                  <a:gd name="T7" fmla="*/ 3112 h 4042"/>
                  <a:gd name="T8" fmla="*/ 2592 w 3640"/>
                  <a:gd name="T9" fmla="*/ 0 h 4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0" h="4042">
                    <a:moveTo>
                      <a:pt x="2592" y="0"/>
                    </a:moveTo>
                    <a:lnTo>
                      <a:pt x="0" y="1652"/>
                    </a:lnTo>
                    <a:lnTo>
                      <a:pt x="1371" y="4042"/>
                    </a:lnTo>
                    <a:lnTo>
                      <a:pt x="3640" y="3112"/>
                    </a:lnTo>
                    <a:lnTo>
                      <a:pt x="2592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5" name="Freeform 312"/>
              <p:cNvSpPr/>
              <p:nvPr/>
            </p:nvSpPr>
            <p:spPr bwMode="auto">
              <a:xfrm>
                <a:off x="1157288" y="2654095"/>
                <a:ext cx="894160" cy="838952"/>
              </a:xfrm>
              <a:custGeom>
                <a:avLst/>
                <a:gdLst>
                  <a:gd name="T0" fmla="*/ 2816 w 2816"/>
                  <a:gd name="T1" fmla="*/ 1 h 2636"/>
                  <a:gd name="T2" fmla="*/ 2815 w 2816"/>
                  <a:gd name="T3" fmla="*/ 0 h 2636"/>
                  <a:gd name="T4" fmla="*/ 0 w 2816"/>
                  <a:gd name="T5" fmla="*/ 75 h 2636"/>
                  <a:gd name="T6" fmla="*/ 1129 w 2816"/>
                  <a:gd name="T7" fmla="*/ 2636 h 2636"/>
                  <a:gd name="T8" fmla="*/ 2816 w 2816"/>
                  <a:gd name="T9" fmla="*/ 1 h 2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16" h="2636">
                    <a:moveTo>
                      <a:pt x="2816" y="1"/>
                    </a:moveTo>
                    <a:lnTo>
                      <a:pt x="2815" y="0"/>
                    </a:lnTo>
                    <a:lnTo>
                      <a:pt x="0" y="75"/>
                    </a:lnTo>
                    <a:lnTo>
                      <a:pt x="1129" y="2636"/>
                    </a:lnTo>
                    <a:lnTo>
                      <a:pt x="2816" y="1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6" name="Freeform 313"/>
              <p:cNvSpPr/>
              <p:nvPr/>
            </p:nvSpPr>
            <p:spPr bwMode="auto">
              <a:xfrm>
                <a:off x="2051447" y="2654095"/>
                <a:ext cx="1337072" cy="1138492"/>
              </a:xfrm>
              <a:custGeom>
                <a:avLst/>
                <a:gdLst>
                  <a:gd name="T0" fmla="*/ 0 w 4206"/>
                  <a:gd name="T1" fmla="*/ 0 h 3576"/>
                  <a:gd name="T2" fmla="*/ 1 w 4206"/>
                  <a:gd name="T3" fmla="*/ 1 h 3576"/>
                  <a:gd name="T4" fmla="*/ 865 w 4206"/>
                  <a:gd name="T5" fmla="*/ 3576 h 3576"/>
                  <a:gd name="T6" fmla="*/ 4206 w 4206"/>
                  <a:gd name="T7" fmla="*/ 1921 h 3576"/>
                  <a:gd name="T8" fmla="*/ 1 w 4206"/>
                  <a:gd name="T9" fmla="*/ 0 h 3576"/>
                  <a:gd name="T10" fmla="*/ 0 w 4206"/>
                  <a:gd name="T11" fmla="*/ 0 h 3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06" h="3576">
                    <a:moveTo>
                      <a:pt x="0" y="0"/>
                    </a:moveTo>
                    <a:lnTo>
                      <a:pt x="1" y="1"/>
                    </a:lnTo>
                    <a:lnTo>
                      <a:pt x="865" y="3576"/>
                    </a:lnTo>
                    <a:lnTo>
                      <a:pt x="4206" y="192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7" name="Freeform 314"/>
              <p:cNvSpPr/>
              <p:nvPr/>
            </p:nvSpPr>
            <p:spPr bwMode="auto">
              <a:xfrm>
                <a:off x="2051447" y="2654095"/>
                <a:ext cx="0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8" name="Freeform 315"/>
              <p:cNvSpPr/>
              <p:nvPr/>
            </p:nvSpPr>
            <p:spPr bwMode="auto">
              <a:xfrm>
                <a:off x="2050256" y="1640909"/>
                <a:ext cx="1391841" cy="1013186"/>
              </a:xfrm>
              <a:custGeom>
                <a:avLst/>
                <a:gdLst>
                  <a:gd name="T0" fmla="*/ 6 w 4381"/>
                  <a:gd name="T1" fmla="*/ 3191 h 3191"/>
                  <a:gd name="T2" fmla="*/ 7 w 4381"/>
                  <a:gd name="T3" fmla="*/ 3191 h 3191"/>
                  <a:gd name="T4" fmla="*/ 4381 w 4381"/>
                  <a:gd name="T5" fmla="*/ 1270 h 3191"/>
                  <a:gd name="T6" fmla="*/ 0 w 4381"/>
                  <a:gd name="T7" fmla="*/ 0 h 3191"/>
                  <a:gd name="T8" fmla="*/ 6 w 4381"/>
                  <a:gd name="T9" fmla="*/ 3191 h 3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81" h="3191">
                    <a:moveTo>
                      <a:pt x="6" y="3191"/>
                    </a:moveTo>
                    <a:lnTo>
                      <a:pt x="7" y="3191"/>
                    </a:lnTo>
                    <a:lnTo>
                      <a:pt x="4381" y="1270"/>
                    </a:lnTo>
                    <a:lnTo>
                      <a:pt x="0" y="0"/>
                    </a:lnTo>
                    <a:lnTo>
                      <a:pt x="6" y="3191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9" name="Freeform 316"/>
              <p:cNvSpPr/>
              <p:nvPr/>
            </p:nvSpPr>
            <p:spPr bwMode="auto">
              <a:xfrm>
                <a:off x="1157288" y="1640909"/>
                <a:ext cx="894160" cy="1037053"/>
              </a:xfrm>
              <a:custGeom>
                <a:avLst/>
                <a:gdLst>
                  <a:gd name="T0" fmla="*/ 2815 w 2815"/>
                  <a:gd name="T1" fmla="*/ 3191 h 3266"/>
                  <a:gd name="T2" fmla="*/ 2809 w 2815"/>
                  <a:gd name="T3" fmla="*/ 0 h 3266"/>
                  <a:gd name="T4" fmla="*/ 0 w 2815"/>
                  <a:gd name="T5" fmla="*/ 3266 h 3266"/>
                  <a:gd name="T6" fmla="*/ 2815 w 2815"/>
                  <a:gd name="T7" fmla="*/ 3191 h 3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15" h="3266">
                    <a:moveTo>
                      <a:pt x="2815" y="3191"/>
                    </a:moveTo>
                    <a:lnTo>
                      <a:pt x="2809" y="0"/>
                    </a:lnTo>
                    <a:lnTo>
                      <a:pt x="0" y="3266"/>
                    </a:lnTo>
                    <a:lnTo>
                      <a:pt x="2815" y="3191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0" name="Freeform 317"/>
              <p:cNvSpPr/>
              <p:nvPr/>
            </p:nvSpPr>
            <p:spPr bwMode="auto">
              <a:xfrm>
                <a:off x="825104" y="1640909"/>
                <a:ext cx="1225153" cy="1037053"/>
              </a:xfrm>
              <a:custGeom>
                <a:avLst/>
                <a:gdLst>
                  <a:gd name="T0" fmla="*/ 1048 w 3857"/>
                  <a:gd name="T1" fmla="*/ 3266 h 3266"/>
                  <a:gd name="T2" fmla="*/ 3857 w 3857"/>
                  <a:gd name="T3" fmla="*/ 0 h 3266"/>
                  <a:gd name="T4" fmla="*/ 0 w 3857"/>
                  <a:gd name="T5" fmla="*/ 154 h 3266"/>
                  <a:gd name="T6" fmla="*/ 1048 w 3857"/>
                  <a:gd name="T7" fmla="*/ 3266 h 3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7" h="3266">
                    <a:moveTo>
                      <a:pt x="1048" y="3266"/>
                    </a:moveTo>
                    <a:lnTo>
                      <a:pt x="3857" y="0"/>
                    </a:lnTo>
                    <a:lnTo>
                      <a:pt x="0" y="154"/>
                    </a:lnTo>
                    <a:lnTo>
                      <a:pt x="1048" y="3266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1" name="Freeform 318"/>
              <p:cNvSpPr/>
              <p:nvPr/>
            </p:nvSpPr>
            <p:spPr bwMode="auto">
              <a:xfrm>
                <a:off x="779860" y="753029"/>
                <a:ext cx="1270397" cy="936809"/>
              </a:xfrm>
              <a:custGeom>
                <a:avLst/>
                <a:gdLst>
                  <a:gd name="T0" fmla="*/ 3995 w 3995"/>
                  <a:gd name="T1" fmla="*/ 2790 h 2944"/>
                  <a:gd name="T2" fmla="*/ 2659 w 3995"/>
                  <a:gd name="T3" fmla="*/ 0 h 2944"/>
                  <a:gd name="T4" fmla="*/ 0 w 3995"/>
                  <a:gd name="T5" fmla="*/ 624 h 2944"/>
                  <a:gd name="T6" fmla="*/ 138 w 3995"/>
                  <a:gd name="T7" fmla="*/ 2944 h 2944"/>
                  <a:gd name="T8" fmla="*/ 3995 w 3995"/>
                  <a:gd name="T9" fmla="*/ 2790 h 2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95" h="2944">
                    <a:moveTo>
                      <a:pt x="3995" y="2790"/>
                    </a:moveTo>
                    <a:lnTo>
                      <a:pt x="2659" y="0"/>
                    </a:lnTo>
                    <a:lnTo>
                      <a:pt x="0" y="624"/>
                    </a:lnTo>
                    <a:lnTo>
                      <a:pt x="138" y="2944"/>
                    </a:lnTo>
                    <a:lnTo>
                      <a:pt x="3995" y="279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2" name="Freeform 319"/>
              <p:cNvSpPr/>
              <p:nvPr/>
            </p:nvSpPr>
            <p:spPr bwMode="auto">
              <a:xfrm>
                <a:off x="435769" y="2677962"/>
                <a:ext cx="1079897" cy="1441612"/>
              </a:xfrm>
              <a:custGeom>
                <a:avLst/>
                <a:gdLst>
                  <a:gd name="T0" fmla="*/ 0 w 3398"/>
                  <a:gd name="T1" fmla="*/ 930 h 4535"/>
                  <a:gd name="T2" fmla="*/ 1124 w 3398"/>
                  <a:gd name="T3" fmla="*/ 4535 h 4535"/>
                  <a:gd name="T4" fmla="*/ 3398 w 3398"/>
                  <a:gd name="T5" fmla="*/ 2561 h 4535"/>
                  <a:gd name="T6" fmla="*/ 2269 w 3398"/>
                  <a:gd name="T7" fmla="*/ 0 h 4535"/>
                  <a:gd name="T8" fmla="*/ 0 w 3398"/>
                  <a:gd name="T9" fmla="*/ 930 h 4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98" h="4535">
                    <a:moveTo>
                      <a:pt x="0" y="930"/>
                    </a:moveTo>
                    <a:lnTo>
                      <a:pt x="1124" y="4535"/>
                    </a:lnTo>
                    <a:lnTo>
                      <a:pt x="3398" y="2561"/>
                    </a:lnTo>
                    <a:lnTo>
                      <a:pt x="2269" y="0"/>
                    </a:lnTo>
                    <a:lnTo>
                      <a:pt x="0" y="930"/>
                    </a:lnTo>
                    <a:close/>
                  </a:path>
                </a:pathLst>
              </a:custGeom>
              <a:solidFill>
                <a:sysClr val="window" lastClr="FFFFFF">
                  <a:lumMod val="6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3" name="Freeform 320"/>
              <p:cNvSpPr/>
              <p:nvPr/>
            </p:nvSpPr>
            <p:spPr bwMode="auto">
              <a:xfrm>
                <a:off x="0" y="2973923"/>
                <a:ext cx="792956" cy="1145652"/>
              </a:xfrm>
              <a:custGeom>
                <a:avLst/>
                <a:gdLst>
                  <a:gd name="T0" fmla="*/ 1371 w 2495"/>
                  <a:gd name="T1" fmla="*/ 0 h 3605"/>
                  <a:gd name="T2" fmla="*/ 0 w 2495"/>
                  <a:gd name="T3" fmla="*/ 1203 h 3605"/>
                  <a:gd name="T4" fmla="*/ 0 w 2495"/>
                  <a:gd name="T5" fmla="*/ 3203 h 3605"/>
                  <a:gd name="T6" fmla="*/ 2495 w 2495"/>
                  <a:gd name="T7" fmla="*/ 3605 h 3605"/>
                  <a:gd name="T8" fmla="*/ 1371 w 2495"/>
                  <a:gd name="T9" fmla="*/ 0 h 3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95" h="3605">
                    <a:moveTo>
                      <a:pt x="1371" y="0"/>
                    </a:moveTo>
                    <a:lnTo>
                      <a:pt x="0" y="1203"/>
                    </a:lnTo>
                    <a:lnTo>
                      <a:pt x="0" y="3203"/>
                    </a:lnTo>
                    <a:lnTo>
                      <a:pt x="2495" y="3605"/>
                    </a:lnTo>
                    <a:lnTo>
                      <a:pt x="1371" y="0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4" name="Freeform 321"/>
              <p:cNvSpPr/>
              <p:nvPr/>
            </p:nvSpPr>
            <p:spPr bwMode="auto">
              <a:xfrm>
                <a:off x="0" y="2213735"/>
                <a:ext cx="435769" cy="1143265"/>
              </a:xfrm>
              <a:custGeom>
                <a:avLst/>
                <a:gdLst>
                  <a:gd name="T0" fmla="*/ 0 w 1371"/>
                  <a:gd name="T1" fmla="*/ 3593 h 3593"/>
                  <a:gd name="T2" fmla="*/ 1371 w 1371"/>
                  <a:gd name="T3" fmla="*/ 2390 h 3593"/>
                  <a:gd name="T4" fmla="*/ 0 w 1371"/>
                  <a:gd name="T5" fmla="*/ 0 h 3593"/>
                  <a:gd name="T6" fmla="*/ 0 w 1371"/>
                  <a:gd name="T7" fmla="*/ 3593 h 3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1" h="3593">
                    <a:moveTo>
                      <a:pt x="0" y="3593"/>
                    </a:moveTo>
                    <a:lnTo>
                      <a:pt x="1371" y="2390"/>
                    </a:lnTo>
                    <a:lnTo>
                      <a:pt x="0" y="0"/>
                    </a:lnTo>
                    <a:lnTo>
                      <a:pt x="0" y="3593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5" name="Freeform 322"/>
              <p:cNvSpPr/>
              <p:nvPr/>
            </p:nvSpPr>
            <p:spPr bwMode="auto">
              <a:xfrm>
                <a:off x="0" y="3993075"/>
                <a:ext cx="792956" cy="811503"/>
              </a:xfrm>
              <a:custGeom>
                <a:avLst/>
                <a:gdLst>
                  <a:gd name="T0" fmla="*/ 2495 w 2495"/>
                  <a:gd name="T1" fmla="*/ 402 h 2554"/>
                  <a:gd name="T2" fmla="*/ 0 w 2495"/>
                  <a:gd name="T3" fmla="*/ 0 h 2554"/>
                  <a:gd name="T4" fmla="*/ 0 w 2495"/>
                  <a:gd name="T5" fmla="*/ 2554 h 2554"/>
                  <a:gd name="T6" fmla="*/ 2495 w 2495"/>
                  <a:gd name="T7" fmla="*/ 402 h 2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95" h="2554">
                    <a:moveTo>
                      <a:pt x="2495" y="402"/>
                    </a:moveTo>
                    <a:lnTo>
                      <a:pt x="0" y="0"/>
                    </a:lnTo>
                    <a:lnTo>
                      <a:pt x="0" y="2554"/>
                    </a:lnTo>
                    <a:lnTo>
                      <a:pt x="2495" y="402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6" name="Freeform 323"/>
              <p:cNvSpPr/>
              <p:nvPr/>
            </p:nvSpPr>
            <p:spPr bwMode="auto">
              <a:xfrm>
                <a:off x="839391" y="4631538"/>
                <a:ext cx="838200" cy="511963"/>
              </a:xfrm>
              <a:custGeom>
                <a:avLst/>
                <a:gdLst>
                  <a:gd name="T0" fmla="*/ 627 w 2640"/>
                  <a:gd name="T1" fmla="*/ 0 h 1608"/>
                  <a:gd name="T2" fmla="*/ 0 w 2640"/>
                  <a:gd name="T3" fmla="*/ 1608 h 1608"/>
                  <a:gd name="T4" fmla="*/ 2640 w 2640"/>
                  <a:gd name="T5" fmla="*/ 1608 h 1608"/>
                  <a:gd name="T6" fmla="*/ 627 w 2640"/>
                  <a:gd name="T7" fmla="*/ 0 h 1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40" h="1608">
                    <a:moveTo>
                      <a:pt x="627" y="0"/>
                    </a:moveTo>
                    <a:lnTo>
                      <a:pt x="0" y="1608"/>
                    </a:lnTo>
                    <a:lnTo>
                      <a:pt x="2640" y="1608"/>
                    </a:lnTo>
                    <a:lnTo>
                      <a:pt x="627" y="0"/>
                    </a:lnTo>
                    <a:close/>
                  </a:path>
                </a:pathLst>
              </a:custGeom>
              <a:solidFill>
                <a:srgbClr val="E7E6E6">
                  <a:lumMod val="90000"/>
                </a:srgb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7" name="Freeform 324"/>
              <p:cNvSpPr/>
              <p:nvPr/>
            </p:nvSpPr>
            <p:spPr bwMode="auto">
              <a:xfrm>
                <a:off x="0" y="4119575"/>
                <a:ext cx="1039416" cy="1023926"/>
              </a:xfrm>
              <a:custGeom>
                <a:avLst/>
                <a:gdLst>
                  <a:gd name="T0" fmla="*/ 2640 w 3267"/>
                  <a:gd name="T1" fmla="*/ 3217 h 3217"/>
                  <a:gd name="T2" fmla="*/ 3267 w 3267"/>
                  <a:gd name="T3" fmla="*/ 1609 h 3217"/>
                  <a:gd name="T4" fmla="*/ 2495 w 3267"/>
                  <a:gd name="T5" fmla="*/ 0 h 3217"/>
                  <a:gd name="T6" fmla="*/ 0 w 3267"/>
                  <a:gd name="T7" fmla="*/ 2152 h 3217"/>
                  <a:gd name="T8" fmla="*/ 0 w 3267"/>
                  <a:gd name="T9" fmla="*/ 3217 h 3217"/>
                  <a:gd name="T10" fmla="*/ 2640 w 3267"/>
                  <a:gd name="T11" fmla="*/ 3217 h 3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67" h="3217">
                    <a:moveTo>
                      <a:pt x="2640" y="3217"/>
                    </a:moveTo>
                    <a:lnTo>
                      <a:pt x="3267" y="1609"/>
                    </a:lnTo>
                    <a:lnTo>
                      <a:pt x="2495" y="0"/>
                    </a:lnTo>
                    <a:lnTo>
                      <a:pt x="0" y="2152"/>
                    </a:lnTo>
                    <a:lnTo>
                      <a:pt x="0" y="3217"/>
                    </a:lnTo>
                    <a:lnTo>
                      <a:pt x="2640" y="3217"/>
                    </a:lnTo>
                    <a:close/>
                  </a:path>
                </a:pathLst>
              </a:custGeom>
              <a:solidFill>
                <a:sysClr val="window" lastClr="FFFFFF">
                  <a:lumMod val="6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8" name="Freeform 325"/>
              <p:cNvSpPr/>
              <p:nvPr/>
            </p:nvSpPr>
            <p:spPr bwMode="auto">
              <a:xfrm>
                <a:off x="1677591" y="4493105"/>
                <a:ext cx="1414463" cy="650396"/>
              </a:xfrm>
              <a:custGeom>
                <a:avLst/>
                <a:gdLst>
                  <a:gd name="T0" fmla="*/ 1478 w 4447"/>
                  <a:gd name="T1" fmla="*/ 334 h 2046"/>
                  <a:gd name="T2" fmla="*/ 0 w 4447"/>
                  <a:gd name="T3" fmla="*/ 2046 h 2046"/>
                  <a:gd name="T4" fmla="*/ 3122 w 4447"/>
                  <a:gd name="T5" fmla="*/ 2046 h 2046"/>
                  <a:gd name="T6" fmla="*/ 4447 w 4447"/>
                  <a:gd name="T7" fmla="*/ 0 h 2046"/>
                  <a:gd name="T8" fmla="*/ 1478 w 4447"/>
                  <a:gd name="T9" fmla="*/ 334 h 20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47" h="2046">
                    <a:moveTo>
                      <a:pt x="1478" y="334"/>
                    </a:moveTo>
                    <a:lnTo>
                      <a:pt x="0" y="2046"/>
                    </a:lnTo>
                    <a:lnTo>
                      <a:pt x="3122" y="2046"/>
                    </a:lnTo>
                    <a:lnTo>
                      <a:pt x="4447" y="0"/>
                    </a:lnTo>
                    <a:lnTo>
                      <a:pt x="1478" y="334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9" name="Freeform 326"/>
              <p:cNvSpPr/>
              <p:nvPr/>
            </p:nvSpPr>
            <p:spPr bwMode="auto">
              <a:xfrm>
                <a:off x="1515666" y="3493047"/>
                <a:ext cx="810815" cy="1650454"/>
              </a:xfrm>
              <a:custGeom>
                <a:avLst/>
                <a:gdLst>
                  <a:gd name="T0" fmla="*/ 511 w 2551"/>
                  <a:gd name="T1" fmla="*/ 5191 h 5191"/>
                  <a:gd name="T2" fmla="*/ 1989 w 2551"/>
                  <a:gd name="T3" fmla="*/ 3479 h 5191"/>
                  <a:gd name="T4" fmla="*/ 2551 w 2551"/>
                  <a:gd name="T5" fmla="*/ 940 h 5191"/>
                  <a:gd name="T6" fmla="*/ 0 w 2551"/>
                  <a:gd name="T7" fmla="*/ 0 h 5191"/>
                  <a:gd name="T8" fmla="*/ 511 w 2551"/>
                  <a:gd name="T9" fmla="*/ 5191 h 5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1" h="5191">
                    <a:moveTo>
                      <a:pt x="511" y="5191"/>
                    </a:moveTo>
                    <a:lnTo>
                      <a:pt x="1989" y="3479"/>
                    </a:lnTo>
                    <a:lnTo>
                      <a:pt x="2551" y="940"/>
                    </a:lnTo>
                    <a:lnTo>
                      <a:pt x="0" y="0"/>
                    </a:lnTo>
                    <a:lnTo>
                      <a:pt x="511" y="5191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0" name="Freeform 327"/>
              <p:cNvSpPr/>
              <p:nvPr/>
            </p:nvSpPr>
            <p:spPr bwMode="auto">
              <a:xfrm>
                <a:off x="792956" y="3493047"/>
                <a:ext cx="884635" cy="1650454"/>
              </a:xfrm>
              <a:custGeom>
                <a:avLst/>
                <a:gdLst>
                  <a:gd name="T0" fmla="*/ 0 w 2785"/>
                  <a:gd name="T1" fmla="*/ 1974 h 5191"/>
                  <a:gd name="T2" fmla="*/ 772 w 2785"/>
                  <a:gd name="T3" fmla="*/ 3583 h 5191"/>
                  <a:gd name="T4" fmla="*/ 2785 w 2785"/>
                  <a:gd name="T5" fmla="*/ 5191 h 5191"/>
                  <a:gd name="T6" fmla="*/ 2274 w 2785"/>
                  <a:gd name="T7" fmla="*/ 0 h 5191"/>
                  <a:gd name="T8" fmla="*/ 0 w 2785"/>
                  <a:gd name="T9" fmla="*/ 1974 h 5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5" h="5191">
                    <a:moveTo>
                      <a:pt x="0" y="1974"/>
                    </a:moveTo>
                    <a:lnTo>
                      <a:pt x="772" y="3583"/>
                    </a:lnTo>
                    <a:lnTo>
                      <a:pt x="2785" y="5191"/>
                    </a:lnTo>
                    <a:lnTo>
                      <a:pt x="2274" y="0"/>
                    </a:lnTo>
                    <a:lnTo>
                      <a:pt x="0" y="1974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1" name="Freeform 328"/>
              <p:cNvSpPr/>
              <p:nvPr/>
            </p:nvSpPr>
            <p:spPr bwMode="auto">
              <a:xfrm>
                <a:off x="2326481" y="3266303"/>
                <a:ext cx="1062038" cy="1226802"/>
              </a:xfrm>
              <a:custGeom>
                <a:avLst/>
                <a:gdLst>
                  <a:gd name="T0" fmla="*/ 3341 w 3341"/>
                  <a:gd name="T1" fmla="*/ 0 h 3860"/>
                  <a:gd name="T2" fmla="*/ 0 w 3341"/>
                  <a:gd name="T3" fmla="*/ 1655 h 3860"/>
                  <a:gd name="T4" fmla="*/ 2407 w 3341"/>
                  <a:gd name="T5" fmla="*/ 3860 h 3860"/>
                  <a:gd name="T6" fmla="*/ 3341 w 3341"/>
                  <a:gd name="T7" fmla="*/ 0 h 3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41" h="3860">
                    <a:moveTo>
                      <a:pt x="3341" y="0"/>
                    </a:moveTo>
                    <a:lnTo>
                      <a:pt x="0" y="1655"/>
                    </a:lnTo>
                    <a:lnTo>
                      <a:pt x="2407" y="3860"/>
                    </a:lnTo>
                    <a:lnTo>
                      <a:pt x="3341" y="0"/>
                    </a:lnTo>
                    <a:close/>
                  </a:path>
                </a:pathLst>
              </a:custGeom>
              <a:solidFill>
                <a:srgbClr val="E7E6E6">
                  <a:lumMod val="90000"/>
                </a:srgb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2" name="Freeform 329"/>
              <p:cNvSpPr/>
              <p:nvPr/>
            </p:nvSpPr>
            <p:spPr bwMode="auto">
              <a:xfrm>
                <a:off x="2671763" y="4493105"/>
                <a:ext cx="1469231" cy="650396"/>
              </a:xfrm>
              <a:custGeom>
                <a:avLst/>
                <a:gdLst>
                  <a:gd name="T0" fmla="*/ 1325 w 4628"/>
                  <a:gd name="T1" fmla="*/ 0 h 2046"/>
                  <a:gd name="T2" fmla="*/ 0 w 4628"/>
                  <a:gd name="T3" fmla="*/ 2046 h 2046"/>
                  <a:gd name="T4" fmla="*/ 4628 w 4628"/>
                  <a:gd name="T5" fmla="*/ 2046 h 2046"/>
                  <a:gd name="T6" fmla="*/ 1325 w 4628"/>
                  <a:gd name="T7" fmla="*/ 0 h 20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28" h="2046">
                    <a:moveTo>
                      <a:pt x="1325" y="0"/>
                    </a:moveTo>
                    <a:lnTo>
                      <a:pt x="0" y="2046"/>
                    </a:lnTo>
                    <a:lnTo>
                      <a:pt x="4628" y="2046"/>
                    </a:lnTo>
                    <a:lnTo>
                      <a:pt x="1325" y="0"/>
                    </a:lnTo>
                    <a:close/>
                  </a:path>
                </a:pathLst>
              </a:custGeom>
              <a:solidFill>
                <a:sysClr val="window" lastClr="FFFFFF">
                  <a:lumMod val="6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3" name="Freeform 330"/>
              <p:cNvSpPr/>
              <p:nvPr/>
            </p:nvSpPr>
            <p:spPr bwMode="auto">
              <a:xfrm>
                <a:off x="4005263" y="4268748"/>
                <a:ext cx="1075135" cy="874753"/>
              </a:xfrm>
              <a:custGeom>
                <a:avLst/>
                <a:gdLst>
                  <a:gd name="T0" fmla="*/ 0 w 3384"/>
                  <a:gd name="T1" fmla="*/ 0 h 2749"/>
                  <a:gd name="T2" fmla="*/ 430 w 3384"/>
                  <a:gd name="T3" fmla="*/ 2749 h 2749"/>
                  <a:gd name="T4" fmla="*/ 3384 w 3384"/>
                  <a:gd name="T5" fmla="*/ 8 h 2749"/>
                  <a:gd name="T6" fmla="*/ 0 w 3384"/>
                  <a:gd name="T7" fmla="*/ 0 h 2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84" h="2749">
                    <a:moveTo>
                      <a:pt x="0" y="0"/>
                    </a:moveTo>
                    <a:lnTo>
                      <a:pt x="430" y="2749"/>
                    </a:lnTo>
                    <a:lnTo>
                      <a:pt x="3384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4" name="Freeform 331"/>
              <p:cNvSpPr/>
              <p:nvPr/>
            </p:nvSpPr>
            <p:spPr bwMode="auto">
              <a:xfrm>
                <a:off x="3092054" y="4268748"/>
                <a:ext cx="1048940" cy="874753"/>
              </a:xfrm>
              <a:custGeom>
                <a:avLst/>
                <a:gdLst>
                  <a:gd name="T0" fmla="*/ 3303 w 3303"/>
                  <a:gd name="T1" fmla="*/ 2749 h 2749"/>
                  <a:gd name="T2" fmla="*/ 2873 w 3303"/>
                  <a:gd name="T3" fmla="*/ 0 h 2749"/>
                  <a:gd name="T4" fmla="*/ 0 w 3303"/>
                  <a:gd name="T5" fmla="*/ 703 h 2749"/>
                  <a:gd name="T6" fmla="*/ 3303 w 3303"/>
                  <a:gd name="T7" fmla="*/ 2749 h 2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03" h="2749">
                    <a:moveTo>
                      <a:pt x="3303" y="2749"/>
                    </a:moveTo>
                    <a:lnTo>
                      <a:pt x="2873" y="0"/>
                    </a:lnTo>
                    <a:lnTo>
                      <a:pt x="0" y="703"/>
                    </a:lnTo>
                    <a:lnTo>
                      <a:pt x="3303" y="2749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5" name="Freeform 332"/>
              <p:cNvSpPr/>
              <p:nvPr/>
            </p:nvSpPr>
            <p:spPr bwMode="auto">
              <a:xfrm>
                <a:off x="3388519" y="3266303"/>
                <a:ext cx="1691879" cy="1006025"/>
              </a:xfrm>
              <a:custGeom>
                <a:avLst/>
                <a:gdLst>
                  <a:gd name="T0" fmla="*/ 0 w 5323"/>
                  <a:gd name="T1" fmla="*/ 0 h 3165"/>
                  <a:gd name="T2" fmla="*/ 1939 w 5323"/>
                  <a:gd name="T3" fmla="*/ 3157 h 3165"/>
                  <a:gd name="T4" fmla="*/ 5323 w 5323"/>
                  <a:gd name="T5" fmla="*/ 3165 h 3165"/>
                  <a:gd name="T6" fmla="*/ 3266 w 5323"/>
                  <a:gd name="T7" fmla="*/ 274 h 3165"/>
                  <a:gd name="T8" fmla="*/ 0 w 5323"/>
                  <a:gd name="T9" fmla="*/ 0 h 3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23" h="3165">
                    <a:moveTo>
                      <a:pt x="0" y="0"/>
                    </a:moveTo>
                    <a:lnTo>
                      <a:pt x="1939" y="3157"/>
                    </a:lnTo>
                    <a:lnTo>
                      <a:pt x="5323" y="3165"/>
                    </a:lnTo>
                    <a:lnTo>
                      <a:pt x="3266" y="2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6" name="Freeform 333"/>
              <p:cNvSpPr/>
              <p:nvPr/>
            </p:nvSpPr>
            <p:spPr bwMode="auto">
              <a:xfrm>
                <a:off x="3092054" y="3266303"/>
                <a:ext cx="913209" cy="1226802"/>
              </a:xfrm>
              <a:custGeom>
                <a:avLst/>
                <a:gdLst>
                  <a:gd name="T0" fmla="*/ 2873 w 2873"/>
                  <a:gd name="T1" fmla="*/ 3157 h 3860"/>
                  <a:gd name="T2" fmla="*/ 934 w 2873"/>
                  <a:gd name="T3" fmla="*/ 0 h 3860"/>
                  <a:gd name="T4" fmla="*/ 0 w 2873"/>
                  <a:gd name="T5" fmla="*/ 3860 h 3860"/>
                  <a:gd name="T6" fmla="*/ 2873 w 2873"/>
                  <a:gd name="T7" fmla="*/ 3157 h 3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73" h="3860">
                    <a:moveTo>
                      <a:pt x="2873" y="3157"/>
                    </a:moveTo>
                    <a:lnTo>
                      <a:pt x="934" y="0"/>
                    </a:lnTo>
                    <a:lnTo>
                      <a:pt x="0" y="3860"/>
                    </a:lnTo>
                    <a:lnTo>
                      <a:pt x="2873" y="3157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7" name="Freeform 334"/>
              <p:cNvSpPr/>
              <p:nvPr/>
            </p:nvSpPr>
            <p:spPr bwMode="auto">
              <a:xfrm>
                <a:off x="2149079" y="3792586"/>
                <a:ext cx="942975" cy="805537"/>
              </a:xfrm>
              <a:custGeom>
                <a:avLst/>
                <a:gdLst>
                  <a:gd name="T0" fmla="*/ 2969 w 2969"/>
                  <a:gd name="T1" fmla="*/ 2205 h 2539"/>
                  <a:gd name="T2" fmla="*/ 562 w 2969"/>
                  <a:gd name="T3" fmla="*/ 0 h 2539"/>
                  <a:gd name="T4" fmla="*/ 0 w 2969"/>
                  <a:gd name="T5" fmla="*/ 2539 h 2539"/>
                  <a:gd name="T6" fmla="*/ 2969 w 2969"/>
                  <a:gd name="T7" fmla="*/ 2205 h 2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69" h="2539">
                    <a:moveTo>
                      <a:pt x="2969" y="2205"/>
                    </a:moveTo>
                    <a:lnTo>
                      <a:pt x="562" y="0"/>
                    </a:lnTo>
                    <a:lnTo>
                      <a:pt x="0" y="2539"/>
                    </a:lnTo>
                    <a:lnTo>
                      <a:pt x="2969" y="2205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8" name="Freeform 335"/>
              <p:cNvSpPr/>
              <p:nvPr/>
            </p:nvSpPr>
            <p:spPr bwMode="auto">
              <a:xfrm>
                <a:off x="2051447" y="2044274"/>
                <a:ext cx="1390650" cy="1222029"/>
              </a:xfrm>
              <a:custGeom>
                <a:avLst/>
                <a:gdLst>
                  <a:gd name="T0" fmla="*/ 0 w 4374"/>
                  <a:gd name="T1" fmla="*/ 1921 h 3842"/>
                  <a:gd name="T2" fmla="*/ 4205 w 4374"/>
                  <a:gd name="T3" fmla="*/ 3842 h 3842"/>
                  <a:gd name="T4" fmla="*/ 4374 w 4374"/>
                  <a:gd name="T5" fmla="*/ 0 h 3842"/>
                  <a:gd name="T6" fmla="*/ 0 w 4374"/>
                  <a:gd name="T7" fmla="*/ 1921 h 3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74" h="3842">
                    <a:moveTo>
                      <a:pt x="0" y="1921"/>
                    </a:moveTo>
                    <a:lnTo>
                      <a:pt x="4205" y="3842"/>
                    </a:lnTo>
                    <a:lnTo>
                      <a:pt x="4374" y="0"/>
                    </a:lnTo>
                    <a:lnTo>
                      <a:pt x="0" y="1921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9" name="Freeform 336"/>
              <p:cNvSpPr/>
              <p:nvPr/>
            </p:nvSpPr>
            <p:spPr bwMode="auto">
              <a:xfrm>
                <a:off x="4399360" y="2686317"/>
                <a:ext cx="1696640" cy="665910"/>
              </a:xfrm>
              <a:custGeom>
                <a:avLst/>
                <a:gdLst>
                  <a:gd name="T0" fmla="*/ 0 w 5342"/>
                  <a:gd name="T1" fmla="*/ 0 h 2097"/>
                  <a:gd name="T2" fmla="*/ 88 w 5342"/>
                  <a:gd name="T3" fmla="*/ 2097 h 2097"/>
                  <a:gd name="T4" fmla="*/ 5342 w 5342"/>
                  <a:gd name="T5" fmla="*/ 1606 h 2097"/>
                  <a:gd name="T6" fmla="*/ 0 w 5342"/>
                  <a:gd name="T7" fmla="*/ 0 h 2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42" h="2097">
                    <a:moveTo>
                      <a:pt x="0" y="0"/>
                    </a:moveTo>
                    <a:lnTo>
                      <a:pt x="88" y="2097"/>
                    </a:lnTo>
                    <a:lnTo>
                      <a:pt x="5342" y="16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0" name="Freeform 337"/>
              <p:cNvSpPr/>
              <p:nvPr/>
            </p:nvSpPr>
            <p:spPr bwMode="auto">
              <a:xfrm>
                <a:off x="1515666" y="2656482"/>
                <a:ext cx="810815" cy="1136105"/>
              </a:xfrm>
              <a:custGeom>
                <a:avLst/>
                <a:gdLst>
                  <a:gd name="T0" fmla="*/ 2551 w 2551"/>
                  <a:gd name="T1" fmla="*/ 3575 h 3575"/>
                  <a:gd name="T2" fmla="*/ 1687 w 2551"/>
                  <a:gd name="T3" fmla="*/ 0 h 3575"/>
                  <a:gd name="T4" fmla="*/ 0 w 2551"/>
                  <a:gd name="T5" fmla="*/ 2635 h 3575"/>
                  <a:gd name="T6" fmla="*/ 2551 w 2551"/>
                  <a:gd name="T7" fmla="*/ 3575 h 3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51" h="3575">
                    <a:moveTo>
                      <a:pt x="2551" y="3575"/>
                    </a:moveTo>
                    <a:lnTo>
                      <a:pt x="1687" y="0"/>
                    </a:lnTo>
                    <a:lnTo>
                      <a:pt x="0" y="2635"/>
                    </a:lnTo>
                    <a:lnTo>
                      <a:pt x="2551" y="3575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1" name="Freeform 385"/>
              <p:cNvSpPr/>
              <p:nvPr/>
            </p:nvSpPr>
            <p:spPr bwMode="auto">
              <a:xfrm>
                <a:off x="8440341" y="4349899"/>
                <a:ext cx="700088" cy="793602"/>
              </a:xfrm>
              <a:custGeom>
                <a:avLst/>
                <a:gdLst>
                  <a:gd name="T0" fmla="*/ 0 w 2203"/>
                  <a:gd name="T1" fmla="*/ 2495 h 2495"/>
                  <a:gd name="T2" fmla="*/ 2203 w 2203"/>
                  <a:gd name="T3" fmla="*/ 2495 h 2495"/>
                  <a:gd name="T4" fmla="*/ 2203 w 2203"/>
                  <a:gd name="T5" fmla="*/ 0 h 2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3" h="2495">
                    <a:moveTo>
                      <a:pt x="0" y="2495"/>
                    </a:moveTo>
                    <a:lnTo>
                      <a:pt x="2203" y="2495"/>
                    </a:lnTo>
                    <a:lnTo>
                      <a:pt x="2203" y="0"/>
                    </a:lnTo>
                  </a:path>
                </a:pathLst>
              </a:custGeom>
              <a:noFill/>
              <a:ln w="6350">
                <a:noFill/>
                <a:prstDash val="solid"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2" name="Freeform 413"/>
              <p:cNvSpPr/>
              <p:nvPr/>
            </p:nvSpPr>
            <p:spPr bwMode="auto">
              <a:xfrm>
                <a:off x="2050256" y="985739"/>
                <a:ext cx="1037035" cy="655170"/>
              </a:xfrm>
              <a:custGeom>
                <a:avLst/>
                <a:gdLst>
                  <a:gd name="T0" fmla="*/ 3267 w 3267"/>
                  <a:gd name="T1" fmla="*/ 0 h 2060"/>
                  <a:gd name="T2" fmla="*/ 1565 w 3267"/>
                  <a:gd name="T3" fmla="*/ 735 h 2060"/>
                  <a:gd name="T4" fmla="*/ 0 w 3267"/>
                  <a:gd name="T5" fmla="*/ 2060 h 20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67" h="2060">
                    <a:moveTo>
                      <a:pt x="3267" y="0"/>
                    </a:moveTo>
                    <a:lnTo>
                      <a:pt x="1565" y="735"/>
                    </a:lnTo>
                    <a:lnTo>
                      <a:pt x="0" y="2060"/>
                    </a:lnTo>
                  </a:path>
                </a:pathLst>
              </a:custGeom>
              <a:noFill/>
              <a:ln w="6350">
                <a:noFill/>
                <a:prstDash val="solid"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3" name="Freeform 425"/>
              <p:cNvSpPr/>
              <p:nvPr/>
            </p:nvSpPr>
            <p:spPr bwMode="auto">
              <a:xfrm>
                <a:off x="0" y="1"/>
                <a:ext cx="350044" cy="650397"/>
              </a:xfrm>
              <a:custGeom>
                <a:avLst/>
                <a:gdLst>
                  <a:gd name="T0" fmla="*/ 1101 w 1101"/>
                  <a:gd name="T1" fmla="*/ 0 h 2045"/>
                  <a:gd name="T2" fmla="*/ 0 w 1101"/>
                  <a:gd name="T3" fmla="*/ 0 h 2045"/>
                  <a:gd name="T4" fmla="*/ 0 w 1101"/>
                  <a:gd name="T5" fmla="*/ 2045 h 20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01" h="2045">
                    <a:moveTo>
                      <a:pt x="1101" y="0"/>
                    </a:moveTo>
                    <a:lnTo>
                      <a:pt x="0" y="0"/>
                    </a:lnTo>
                    <a:lnTo>
                      <a:pt x="0" y="2045"/>
                    </a:lnTo>
                  </a:path>
                </a:pathLst>
              </a:custGeom>
              <a:noFill/>
              <a:ln w="6350">
                <a:noFill/>
                <a:prstDash val="solid"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4" name="Freeform 450"/>
              <p:cNvSpPr/>
              <p:nvPr/>
            </p:nvSpPr>
            <p:spPr bwMode="auto">
              <a:xfrm>
                <a:off x="0" y="4804579"/>
                <a:ext cx="839391" cy="338922"/>
              </a:xfrm>
              <a:custGeom>
                <a:avLst/>
                <a:gdLst>
                  <a:gd name="T0" fmla="*/ 0 w 2640"/>
                  <a:gd name="T1" fmla="*/ 0 h 1065"/>
                  <a:gd name="T2" fmla="*/ 0 w 2640"/>
                  <a:gd name="T3" fmla="*/ 1065 h 1065"/>
                  <a:gd name="T4" fmla="*/ 2640 w 2640"/>
                  <a:gd name="T5" fmla="*/ 1065 h 1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40" h="1065">
                    <a:moveTo>
                      <a:pt x="0" y="0"/>
                    </a:moveTo>
                    <a:lnTo>
                      <a:pt x="0" y="1065"/>
                    </a:lnTo>
                    <a:lnTo>
                      <a:pt x="2640" y="1065"/>
                    </a:lnTo>
                  </a:path>
                </a:pathLst>
              </a:custGeom>
              <a:noFill/>
              <a:ln w="6350">
                <a:noFill/>
                <a:prstDash val="solid"/>
                <a:round/>
              </a:ln>
            </p:spPr>
            <p:txBody>
              <a:bodyPr/>
              <a:lstStyle/>
              <a:p>
                <a:pPr defTabSz="5143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 kern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95" name="矩形 94"/>
            <p:cNvSpPr/>
            <p:nvPr userDrawn="1"/>
          </p:nvSpPr>
          <p:spPr>
            <a:xfrm>
              <a:off x="0" y="-11906"/>
              <a:ext cx="9145190" cy="5143500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88D8C-81D5-4585-B1A7-B220959022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9FB9D-B151-45EE-9A21-48C2569AB9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795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9236" y="6345380"/>
            <a:ext cx="12192000" cy="5341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-9236" y="4645891"/>
            <a:ext cx="12201236" cy="1699489"/>
          </a:xfrm>
          <a:prstGeom prst="rect">
            <a:avLst/>
          </a:prstGeom>
          <a:solidFill>
            <a:srgbClr val="17509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737822" y="4979325"/>
            <a:ext cx="47163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模板标题文字内容</a:t>
            </a:r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44850" y="5660489"/>
            <a:ext cx="4902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报告人：某某某           报告时间：</a:t>
            </a:r>
            <a:r>
              <a:rPr lang="en-US" altLang="zh-CN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2021.11.11</a:t>
            </a:r>
            <a:endParaRPr lang="zh-CN" altLang="en-US" dirty="0">
              <a:solidFill>
                <a:schemeClr val="accent1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49505" y="6489798"/>
            <a:ext cx="249299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中国科学院基础医学与肿瘤研究所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78" y="104279"/>
            <a:ext cx="3476625" cy="723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455" y="-4341"/>
            <a:ext cx="11841151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7246834" cy="6858000"/>
          </a:xfrm>
          <a:prstGeom prst="rect">
            <a:avLst/>
          </a:prstGeom>
          <a:solidFill>
            <a:srgbClr val="08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1"/>
          <p:cNvSpPr/>
          <p:nvPr/>
        </p:nvSpPr>
        <p:spPr>
          <a:xfrm>
            <a:off x="-17092" y="2333002"/>
            <a:ext cx="5195843" cy="4524998"/>
          </a:xfrm>
          <a:custGeom>
            <a:avLst/>
            <a:gdLst>
              <a:gd name="connsiteX0" fmla="*/ 0 w 3999432"/>
              <a:gd name="connsiteY0" fmla="*/ 3089305 h 3089305"/>
              <a:gd name="connsiteX1" fmla="*/ 1999716 w 3999432"/>
              <a:gd name="connsiteY1" fmla="*/ 0 h 3089305"/>
              <a:gd name="connsiteX2" fmla="*/ 3999432 w 3999432"/>
              <a:gd name="connsiteY2" fmla="*/ 3089305 h 3089305"/>
              <a:gd name="connsiteX3" fmla="*/ 0 w 3999432"/>
              <a:gd name="connsiteY3" fmla="*/ 3089305 h 3089305"/>
              <a:gd name="connsiteX0-1" fmla="*/ 17091 w 4016523"/>
              <a:gd name="connsiteY0-2" fmla="*/ 4524998 h 4524998"/>
              <a:gd name="connsiteX1-3" fmla="*/ 0 w 4016523"/>
              <a:gd name="connsiteY1-4" fmla="*/ 0 h 4524998"/>
              <a:gd name="connsiteX2-5" fmla="*/ 4016523 w 4016523"/>
              <a:gd name="connsiteY2-6" fmla="*/ 4524998 h 4524998"/>
              <a:gd name="connsiteX3-7" fmla="*/ 17091 w 4016523"/>
              <a:gd name="connsiteY3-8" fmla="*/ 4524998 h 4524998"/>
              <a:gd name="connsiteX0-9" fmla="*/ 17091 w 5195843"/>
              <a:gd name="connsiteY0-10" fmla="*/ 4524998 h 4524998"/>
              <a:gd name="connsiteX1-11" fmla="*/ 0 w 5195843"/>
              <a:gd name="connsiteY1-12" fmla="*/ 0 h 4524998"/>
              <a:gd name="connsiteX2-13" fmla="*/ 5195843 w 5195843"/>
              <a:gd name="connsiteY2-14" fmla="*/ 4524998 h 4524998"/>
              <a:gd name="connsiteX3-15" fmla="*/ 17091 w 5195843"/>
              <a:gd name="connsiteY3-16" fmla="*/ 4524998 h 45249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195843" h="4524998">
                <a:moveTo>
                  <a:pt x="17091" y="4524998"/>
                </a:moveTo>
                <a:lnTo>
                  <a:pt x="0" y="0"/>
                </a:lnTo>
                <a:lnTo>
                  <a:pt x="5195843" y="4524998"/>
                </a:lnTo>
                <a:lnTo>
                  <a:pt x="17091" y="4524998"/>
                </a:lnTo>
                <a:close/>
              </a:path>
            </a:pathLst>
          </a:custGeom>
          <a:solidFill>
            <a:srgbClr val="175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箭头: V 形 2"/>
          <p:cNvSpPr/>
          <p:nvPr/>
        </p:nvSpPr>
        <p:spPr>
          <a:xfrm rot="10800000">
            <a:off x="4896741" y="-1"/>
            <a:ext cx="4358354" cy="6857999"/>
          </a:xfrm>
          <a:prstGeom prst="chevron">
            <a:avLst>
              <a:gd name="adj" fmla="val 51824"/>
            </a:avLst>
          </a:prstGeom>
          <a:solidFill>
            <a:srgbClr val="175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: 一个圆顶角，剪去另一个顶角 5"/>
          <p:cNvSpPr/>
          <p:nvPr/>
        </p:nvSpPr>
        <p:spPr>
          <a:xfrm>
            <a:off x="1959836" y="1666428"/>
            <a:ext cx="7195558" cy="3461046"/>
          </a:xfrm>
          <a:prstGeom prst="snipRound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374379" y="1666426"/>
            <a:ext cx="2560556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rgbClr val="17509D"/>
                </a:solidFill>
                <a:latin typeface="Impact" panose="020B0806030902050204" pitchFamily="34" charset="0"/>
              </a:rPr>
              <a:t>2021</a:t>
            </a:r>
            <a:endParaRPr lang="zh-CN" altLang="en-US" sz="7200" dirty="0">
              <a:solidFill>
                <a:srgbClr val="17509D"/>
              </a:solidFill>
              <a:latin typeface="Impact" panose="020B0806030902050204" pitchFamily="34" charset="0"/>
            </a:endParaRPr>
          </a:p>
        </p:txBody>
      </p:sp>
      <p:sp>
        <p:nvSpPr>
          <p:cNvPr id="10" name="TextBox 42"/>
          <p:cNvSpPr txBox="1"/>
          <p:nvPr/>
        </p:nvSpPr>
        <p:spPr>
          <a:xfrm>
            <a:off x="2610532" y="2798307"/>
            <a:ext cx="5879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此处添加标题</a:t>
            </a:r>
            <a:endParaRPr lang="en-US" altLang="zh-CN" sz="54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2610532" y="4280163"/>
            <a:ext cx="496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1E2F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汇报人：***              汇报时间：</a:t>
            </a:r>
            <a:r>
              <a:rPr lang="en-US" altLang="zh-CN" dirty="0">
                <a:solidFill>
                  <a:srgbClr val="1E2F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2021-10-30</a:t>
            </a:r>
            <a:endParaRPr lang="zh-CN" altLang="en-US" dirty="0">
              <a:solidFill>
                <a:srgbClr val="1E2F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2610532" y="3941743"/>
            <a:ext cx="5471286" cy="0"/>
          </a:xfrm>
          <a:prstGeom prst="line">
            <a:avLst/>
          </a:prstGeom>
          <a:ln w="12700">
            <a:solidFill>
              <a:srgbClr val="1E2F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78" y="104279"/>
            <a:ext cx="3476625" cy="723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99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25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174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 rot="5400000">
            <a:off x="662522" y="-140873"/>
            <a:ext cx="5512632" cy="5794382"/>
            <a:chOff x="-179716" y="2012559"/>
            <a:chExt cx="6979217" cy="3639539"/>
          </a:xfrm>
        </p:grpSpPr>
        <p:sp>
          <p:nvSpPr>
            <p:cNvPr id="6" name="矩形 5"/>
            <p:cNvSpPr/>
            <p:nvPr/>
          </p:nvSpPr>
          <p:spPr>
            <a:xfrm>
              <a:off x="-179716" y="2012559"/>
              <a:ext cx="6938624" cy="3638557"/>
            </a:xfrm>
            <a:prstGeom prst="rect">
              <a:avLst/>
            </a:prstGeom>
            <a:solidFill>
              <a:srgbClr val="17509D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6523730" y="2013541"/>
              <a:ext cx="275771" cy="36385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TextBox 139"/>
          <p:cNvSpPr txBox="1"/>
          <p:nvPr/>
        </p:nvSpPr>
        <p:spPr>
          <a:xfrm>
            <a:off x="764912" y="3162029"/>
            <a:ext cx="50064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spc="3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此处添加章节标题</a:t>
            </a:r>
            <a:endParaRPr lang="zh-CN" altLang="en-US" sz="4400" spc="3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 rot="16200000" flipH="1">
            <a:off x="2565096" y="1267087"/>
            <a:ext cx="45708" cy="332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3"/>
          <p:cNvSpPr txBox="1"/>
          <p:nvPr/>
        </p:nvSpPr>
        <p:spPr>
          <a:xfrm>
            <a:off x="764911" y="417774"/>
            <a:ext cx="1540806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16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90476" cy="6857143"/>
          </a:xfrm>
          <a:prstGeom prst="rect">
            <a:avLst/>
          </a:prstGeom>
        </p:spPr>
      </p:pic>
      <p:sp>
        <p:nvSpPr>
          <p:cNvPr id="23" name="任意多边形 22"/>
          <p:cNvSpPr/>
          <p:nvPr/>
        </p:nvSpPr>
        <p:spPr>
          <a:xfrm>
            <a:off x="2477730" y="2503539"/>
            <a:ext cx="1850922" cy="1850922"/>
          </a:xfrm>
          <a:custGeom>
            <a:avLst/>
            <a:gdLst>
              <a:gd name="connsiteX0" fmla="*/ 1224116 w 2448232"/>
              <a:gd name="connsiteY0" fmla="*/ 0 h 2448232"/>
              <a:gd name="connsiteX1" fmla="*/ 2448232 w 2448232"/>
              <a:gd name="connsiteY1" fmla="*/ 1224116 h 2448232"/>
              <a:gd name="connsiteX2" fmla="*/ 1224116 w 2448232"/>
              <a:gd name="connsiteY2" fmla="*/ 2448232 h 2448232"/>
              <a:gd name="connsiteX3" fmla="*/ 0 w 2448232"/>
              <a:gd name="connsiteY3" fmla="*/ 1224116 h 2448232"/>
              <a:gd name="connsiteX4" fmla="*/ 1224116 w 2448232"/>
              <a:gd name="connsiteY4" fmla="*/ 0 h 244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448232">
                <a:moveTo>
                  <a:pt x="1224116" y="0"/>
                </a:moveTo>
                <a:cubicBezTo>
                  <a:pt x="1900177" y="0"/>
                  <a:pt x="2448232" y="548055"/>
                  <a:pt x="2448232" y="1224116"/>
                </a:cubicBezTo>
                <a:cubicBezTo>
                  <a:pt x="2448232" y="1900177"/>
                  <a:pt x="1900177" y="2448232"/>
                  <a:pt x="1224116" y="2448232"/>
                </a:cubicBezTo>
                <a:cubicBezTo>
                  <a:pt x="548055" y="2448232"/>
                  <a:pt x="0" y="1900177"/>
                  <a:pt x="0" y="1224116"/>
                </a:cubicBezTo>
                <a:cubicBezTo>
                  <a:pt x="0" y="548055"/>
                  <a:pt x="548055" y="0"/>
                  <a:pt x="1224116" y="0"/>
                </a:cubicBezTo>
                <a:close/>
              </a:path>
            </a:pathLst>
          </a:custGeom>
          <a:solidFill>
            <a:srgbClr val="175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cs typeface="+mn-ea"/>
                <a:sym typeface="+mn-lt"/>
              </a:rPr>
              <a:t>01</a:t>
            </a:r>
            <a:endParaRPr lang="zh-CN" altLang="en-US" sz="7200" dirty="0">
              <a:cs typeface="+mn-ea"/>
              <a:sym typeface="+mn-lt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1449028" y="1053346"/>
            <a:ext cx="9293943" cy="4751308"/>
          </a:xfrm>
          <a:custGeom>
            <a:avLst/>
            <a:gdLst>
              <a:gd name="connsiteX0" fmla="*/ 0 w 9293943"/>
              <a:gd name="connsiteY0" fmla="*/ 0 h 4751308"/>
              <a:gd name="connsiteX1" fmla="*/ 9293943 w 9293943"/>
              <a:gd name="connsiteY1" fmla="*/ 0 h 4751308"/>
              <a:gd name="connsiteX2" fmla="*/ 9293943 w 9293943"/>
              <a:gd name="connsiteY2" fmla="*/ 4751308 h 4751308"/>
              <a:gd name="connsiteX3" fmla="*/ 0 w 9293943"/>
              <a:gd name="connsiteY3" fmla="*/ 4751308 h 4751308"/>
              <a:gd name="connsiteX4" fmla="*/ 0 w 9293943"/>
              <a:gd name="connsiteY4" fmla="*/ 0 h 4751308"/>
              <a:gd name="connsiteX5" fmla="*/ 1943101 w 9293943"/>
              <a:gd name="connsiteY5" fmla="*/ 1151538 h 4751308"/>
              <a:gd name="connsiteX6" fmla="*/ 718985 w 9293943"/>
              <a:gd name="connsiteY6" fmla="*/ 2375654 h 4751308"/>
              <a:gd name="connsiteX7" fmla="*/ 1943101 w 9293943"/>
              <a:gd name="connsiteY7" fmla="*/ 3599770 h 4751308"/>
              <a:gd name="connsiteX8" fmla="*/ 3167217 w 9293943"/>
              <a:gd name="connsiteY8" fmla="*/ 2375654 h 4751308"/>
              <a:gd name="connsiteX9" fmla="*/ 1943101 w 9293943"/>
              <a:gd name="connsiteY9" fmla="*/ 1151538 h 475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93943" h="4751308">
                <a:moveTo>
                  <a:pt x="0" y="0"/>
                </a:moveTo>
                <a:lnTo>
                  <a:pt x="9293943" y="0"/>
                </a:lnTo>
                <a:lnTo>
                  <a:pt x="9293943" y="4751308"/>
                </a:lnTo>
                <a:lnTo>
                  <a:pt x="0" y="4751308"/>
                </a:lnTo>
                <a:lnTo>
                  <a:pt x="0" y="0"/>
                </a:lnTo>
                <a:close/>
                <a:moveTo>
                  <a:pt x="1943101" y="1151538"/>
                </a:moveTo>
                <a:cubicBezTo>
                  <a:pt x="1267040" y="1151538"/>
                  <a:pt x="718985" y="1699593"/>
                  <a:pt x="718985" y="2375654"/>
                </a:cubicBezTo>
                <a:cubicBezTo>
                  <a:pt x="718985" y="3051715"/>
                  <a:pt x="1267040" y="3599770"/>
                  <a:pt x="1943101" y="3599770"/>
                </a:cubicBezTo>
                <a:cubicBezTo>
                  <a:pt x="2619162" y="3599770"/>
                  <a:pt x="3167217" y="3051715"/>
                  <a:pt x="3167217" y="2375654"/>
                </a:cubicBezTo>
                <a:cubicBezTo>
                  <a:pt x="3167217" y="1699593"/>
                  <a:pt x="2619162" y="1151538"/>
                  <a:pt x="1943101" y="11515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03200" dist="762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4934695" y="3118287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请在此添加标题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原创设计师QQ598969553          _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PAGE 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原创设计师QQ598969553          _3"/>
          <p:cNvSpPr/>
          <p:nvPr/>
        </p:nvSpPr>
        <p:spPr>
          <a:xfrm>
            <a:off x="6305870" y="2145735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原创设计师QQ598969553          _4"/>
          <p:cNvSpPr/>
          <p:nvPr/>
        </p:nvSpPr>
        <p:spPr>
          <a:xfrm>
            <a:off x="6639245" y="2601314"/>
            <a:ext cx="39239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一套好的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模板可以让一篇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文稿的形象迅速提升，大大增加可观赏性一套好的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模板可以让一篇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文稿的形象迅速提升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原创设计师QQ598969553          _5"/>
          <p:cNvSpPr/>
          <p:nvPr/>
        </p:nvSpPr>
        <p:spPr>
          <a:xfrm>
            <a:off x="6305869" y="4355578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原创设计师QQ598969553          _6"/>
          <p:cNvSpPr/>
          <p:nvPr/>
        </p:nvSpPr>
        <p:spPr>
          <a:xfrm>
            <a:off x="6961476" y="1911652"/>
            <a:ext cx="3279515" cy="46216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975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原创设计师QQ598969553          _7"/>
          <p:cNvSpPr txBox="1"/>
          <p:nvPr/>
        </p:nvSpPr>
        <p:spPr>
          <a:xfrm>
            <a:off x="7192722" y="1961450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小标题一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原创设计师QQ598969553          _8"/>
          <p:cNvSpPr/>
          <p:nvPr/>
        </p:nvSpPr>
        <p:spPr>
          <a:xfrm>
            <a:off x="6961476" y="4162802"/>
            <a:ext cx="3279515" cy="462161"/>
          </a:xfrm>
          <a:prstGeom prst="roundRect">
            <a:avLst/>
          </a:prstGeom>
          <a:solidFill>
            <a:srgbClr val="17509D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+mn-lt"/>
            </a:endParaRPr>
          </a:p>
        </p:txBody>
      </p:sp>
      <p:sp>
        <p:nvSpPr>
          <p:cNvPr id="13" name="原创设计师QQ598969553          _9"/>
          <p:cNvSpPr txBox="1"/>
          <p:nvPr/>
        </p:nvSpPr>
        <p:spPr>
          <a:xfrm>
            <a:off x="7173672" y="4215080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小标题二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原创设计师QQ598969553          _10"/>
          <p:cNvSpPr/>
          <p:nvPr/>
        </p:nvSpPr>
        <p:spPr>
          <a:xfrm>
            <a:off x="6639245" y="4817622"/>
            <a:ext cx="39239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一套好的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模板可以让一篇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文稿的形象迅速提升，大大增加可观赏性一套好的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模板可以让一篇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文稿的形象迅速提升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原创设计师QQ598969553          _11"/>
          <p:cNvSpPr/>
          <p:nvPr/>
        </p:nvSpPr>
        <p:spPr>
          <a:xfrm>
            <a:off x="1318076" y="2029132"/>
            <a:ext cx="3773214" cy="3795465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原创设计师QQ598969553          _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PAGE 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原创设计师QQ598969553          _3"/>
          <p:cNvSpPr/>
          <p:nvPr/>
        </p:nvSpPr>
        <p:spPr>
          <a:xfrm>
            <a:off x="5221572" y="1843529"/>
            <a:ext cx="5650177" cy="254656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975">
              <a:lnSpc>
                <a:spcPct val="200000"/>
              </a:lnSpc>
            </a:pPr>
            <a:endParaRPr 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原创设计师QQ598969553          _5"/>
          <p:cNvSpPr txBox="1">
            <a:spLocks noChangeArrowheads="1"/>
          </p:cNvSpPr>
          <p:nvPr/>
        </p:nvSpPr>
        <p:spPr bwMode="auto">
          <a:xfrm>
            <a:off x="5814185" y="2168265"/>
            <a:ext cx="2031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原创设计师QQ598969553          _6"/>
          <p:cNvSpPr txBox="1">
            <a:spLocks noChangeArrowheads="1"/>
          </p:cNvSpPr>
          <p:nvPr/>
        </p:nvSpPr>
        <p:spPr bwMode="auto">
          <a:xfrm>
            <a:off x="5835095" y="2783908"/>
            <a:ext cx="482823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一套好的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模板可以让一篇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文稿的形象迅速提升，大大增加可观赏性一套好的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模板可以让一篇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文稿的形象迅速提升一套好的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模板可以让一篇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文稿的形象迅速提升，大大增加可观赏性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原创设计师QQ598969553          _8"/>
          <p:cNvSpPr txBox="1">
            <a:spLocks noChangeArrowheads="1"/>
          </p:cNvSpPr>
          <p:nvPr/>
        </p:nvSpPr>
        <p:spPr bwMode="auto">
          <a:xfrm>
            <a:off x="750027" y="4670966"/>
            <a:ext cx="2031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原创设计师QQ598969553          _9"/>
          <p:cNvSpPr txBox="1">
            <a:spLocks noChangeArrowheads="1"/>
          </p:cNvSpPr>
          <p:nvPr/>
        </p:nvSpPr>
        <p:spPr bwMode="auto">
          <a:xfrm>
            <a:off x="770937" y="5360497"/>
            <a:ext cx="10100812" cy="96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文稿的形象迅速提升，大大增加可观赏性一套好的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文稿的形象迅速提升，大大增加可观赏性一套好的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文稿的形象迅速提升，大大增加可观赏性一套好的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文稿的形象迅速提升，大大增加可观赏性一套好的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250" y="1849671"/>
            <a:ext cx="4520486" cy="2540419"/>
          </a:xfrm>
          <a:prstGeom prst="rect">
            <a:avLst/>
          </a:prstGeom>
        </p:spPr>
      </p:pic>
    </p:spTree>
  </p:cSld>
  <p:clrMapOvr>
    <a:masterClrMapping/>
  </p:clrMapOvr>
  <p:transition spd="slow" advTm="0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原创设计师QQ598969553          _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PAGE 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原创设计师QQ598969553          _3"/>
          <p:cNvSpPr/>
          <p:nvPr/>
        </p:nvSpPr>
        <p:spPr>
          <a:xfrm>
            <a:off x="4917878" y="2139393"/>
            <a:ext cx="2297750" cy="2298349"/>
          </a:xfrm>
          <a:prstGeom prst="ellipse">
            <a:avLst/>
          </a:prstGeom>
          <a:solidFill>
            <a:srgbClr val="17509D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7" name="原创设计师QQ598969553          _4"/>
          <p:cNvSpPr/>
          <p:nvPr/>
        </p:nvSpPr>
        <p:spPr>
          <a:xfrm>
            <a:off x="2157334" y="2390384"/>
            <a:ext cx="1787242" cy="178770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975">
              <a:lnSpc>
                <a:spcPct val="200000"/>
              </a:lnSpc>
            </a:pPr>
            <a:endParaRPr 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原创设计师QQ598969553          _5"/>
          <p:cNvSpPr/>
          <p:nvPr/>
        </p:nvSpPr>
        <p:spPr>
          <a:xfrm>
            <a:off x="8252858" y="2390384"/>
            <a:ext cx="1787242" cy="178770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975">
              <a:lnSpc>
                <a:spcPct val="200000"/>
              </a:lnSpc>
            </a:pPr>
            <a:endParaRPr 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9" name="原创设计师QQ598969553          _6"/>
          <p:cNvSpPr>
            <a:spLocks noEditPoints="1"/>
          </p:cNvSpPr>
          <p:nvPr/>
        </p:nvSpPr>
        <p:spPr bwMode="auto">
          <a:xfrm>
            <a:off x="5537442" y="2693433"/>
            <a:ext cx="1144012" cy="1071144"/>
          </a:xfrm>
          <a:custGeom>
            <a:avLst/>
            <a:gdLst>
              <a:gd name="T0" fmla="*/ 73 w 73"/>
              <a:gd name="T1" fmla="*/ 14 h 68"/>
              <a:gd name="T2" fmla="*/ 73 w 73"/>
              <a:gd name="T3" fmla="*/ 19 h 68"/>
              <a:gd name="T4" fmla="*/ 68 w 73"/>
              <a:gd name="T5" fmla="*/ 19 h 68"/>
              <a:gd name="T6" fmla="*/ 65 w 73"/>
              <a:gd name="T7" fmla="*/ 22 h 68"/>
              <a:gd name="T8" fmla="*/ 7 w 73"/>
              <a:gd name="T9" fmla="*/ 22 h 68"/>
              <a:gd name="T10" fmla="*/ 5 w 73"/>
              <a:gd name="T11" fmla="*/ 19 h 68"/>
              <a:gd name="T12" fmla="*/ 0 w 73"/>
              <a:gd name="T13" fmla="*/ 19 h 68"/>
              <a:gd name="T14" fmla="*/ 0 w 73"/>
              <a:gd name="T15" fmla="*/ 14 h 68"/>
              <a:gd name="T16" fmla="*/ 36 w 73"/>
              <a:gd name="T17" fmla="*/ 0 h 68"/>
              <a:gd name="T18" fmla="*/ 73 w 73"/>
              <a:gd name="T19" fmla="*/ 14 h 68"/>
              <a:gd name="T20" fmla="*/ 73 w 73"/>
              <a:gd name="T21" fmla="*/ 63 h 68"/>
              <a:gd name="T22" fmla="*/ 73 w 73"/>
              <a:gd name="T23" fmla="*/ 68 h 68"/>
              <a:gd name="T24" fmla="*/ 0 w 73"/>
              <a:gd name="T25" fmla="*/ 68 h 68"/>
              <a:gd name="T26" fmla="*/ 0 w 73"/>
              <a:gd name="T27" fmla="*/ 63 h 68"/>
              <a:gd name="T28" fmla="*/ 2 w 73"/>
              <a:gd name="T29" fmla="*/ 60 h 68"/>
              <a:gd name="T30" fmla="*/ 70 w 73"/>
              <a:gd name="T31" fmla="*/ 60 h 68"/>
              <a:gd name="T32" fmla="*/ 73 w 73"/>
              <a:gd name="T33" fmla="*/ 63 h 68"/>
              <a:gd name="T34" fmla="*/ 19 w 73"/>
              <a:gd name="T35" fmla="*/ 24 h 68"/>
              <a:gd name="T36" fmla="*/ 19 w 73"/>
              <a:gd name="T37" fmla="*/ 53 h 68"/>
              <a:gd name="T38" fmla="*/ 24 w 73"/>
              <a:gd name="T39" fmla="*/ 53 h 68"/>
              <a:gd name="T40" fmla="*/ 24 w 73"/>
              <a:gd name="T41" fmla="*/ 24 h 68"/>
              <a:gd name="T42" fmla="*/ 34 w 73"/>
              <a:gd name="T43" fmla="*/ 24 h 68"/>
              <a:gd name="T44" fmla="*/ 34 w 73"/>
              <a:gd name="T45" fmla="*/ 53 h 68"/>
              <a:gd name="T46" fmla="*/ 39 w 73"/>
              <a:gd name="T47" fmla="*/ 53 h 68"/>
              <a:gd name="T48" fmla="*/ 39 w 73"/>
              <a:gd name="T49" fmla="*/ 24 h 68"/>
              <a:gd name="T50" fmla="*/ 48 w 73"/>
              <a:gd name="T51" fmla="*/ 24 h 68"/>
              <a:gd name="T52" fmla="*/ 48 w 73"/>
              <a:gd name="T53" fmla="*/ 53 h 68"/>
              <a:gd name="T54" fmla="*/ 53 w 73"/>
              <a:gd name="T55" fmla="*/ 53 h 68"/>
              <a:gd name="T56" fmla="*/ 53 w 73"/>
              <a:gd name="T57" fmla="*/ 24 h 68"/>
              <a:gd name="T58" fmla="*/ 63 w 73"/>
              <a:gd name="T59" fmla="*/ 24 h 68"/>
              <a:gd name="T60" fmla="*/ 63 w 73"/>
              <a:gd name="T61" fmla="*/ 53 h 68"/>
              <a:gd name="T62" fmla="*/ 65 w 73"/>
              <a:gd name="T63" fmla="*/ 53 h 68"/>
              <a:gd name="T64" fmla="*/ 68 w 73"/>
              <a:gd name="T65" fmla="*/ 56 h 68"/>
              <a:gd name="T66" fmla="*/ 68 w 73"/>
              <a:gd name="T67" fmla="*/ 58 h 68"/>
              <a:gd name="T68" fmla="*/ 5 w 73"/>
              <a:gd name="T69" fmla="*/ 58 h 68"/>
              <a:gd name="T70" fmla="*/ 5 w 73"/>
              <a:gd name="T71" fmla="*/ 56 h 68"/>
              <a:gd name="T72" fmla="*/ 7 w 73"/>
              <a:gd name="T73" fmla="*/ 53 h 68"/>
              <a:gd name="T74" fmla="*/ 9 w 73"/>
              <a:gd name="T75" fmla="*/ 53 h 68"/>
              <a:gd name="T76" fmla="*/ 9 w 73"/>
              <a:gd name="T77" fmla="*/ 24 h 68"/>
              <a:gd name="T78" fmla="*/ 19 w 73"/>
              <a:gd name="T79" fmla="*/ 24 h 6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73" h="68">
                <a:moveTo>
                  <a:pt x="73" y="14"/>
                </a:moveTo>
                <a:cubicBezTo>
                  <a:pt x="73" y="19"/>
                  <a:pt x="73" y="19"/>
                  <a:pt x="73" y="19"/>
                </a:cubicBezTo>
                <a:cubicBezTo>
                  <a:pt x="68" y="19"/>
                  <a:pt x="68" y="19"/>
                  <a:pt x="68" y="19"/>
                </a:cubicBezTo>
                <a:cubicBezTo>
                  <a:pt x="68" y="20"/>
                  <a:pt x="67" y="22"/>
                  <a:pt x="65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6" y="22"/>
                  <a:pt x="5" y="20"/>
                  <a:pt x="5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4"/>
                  <a:pt x="0" y="14"/>
                  <a:pt x="0" y="14"/>
                </a:cubicBezTo>
                <a:cubicBezTo>
                  <a:pt x="36" y="0"/>
                  <a:pt x="36" y="0"/>
                  <a:pt x="36" y="0"/>
                </a:cubicBezTo>
                <a:lnTo>
                  <a:pt x="73" y="14"/>
                </a:lnTo>
                <a:close/>
                <a:moveTo>
                  <a:pt x="73" y="63"/>
                </a:moveTo>
                <a:cubicBezTo>
                  <a:pt x="73" y="68"/>
                  <a:pt x="73" y="68"/>
                  <a:pt x="73" y="68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2"/>
                  <a:pt x="1" y="60"/>
                  <a:pt x="2" y="60"/>
                </a:cubicBezTo>
                <a:cubicBezTo>
                  <a:pt x="70" y="60"/>
                  <a:pt x="70" y="60"/>
                  <a:pt x="70" y="60"/>
                </a:cubicBezTo>
                <a:cubicBezTo>
                  <a:pt x="71" y="60"/>
                  <a:pt x="73" y="62"/>
                  <a:pt x="73" y="63"/>
                </a:cubicBezTo>
                <a:close/>
                <a:moveTo>
                  <a:pt x="19" y="24"/>
                </a:moveTo>
                <a:cubicBezTo>
                  <a:pt x="19" y="53"/>
                  <a:pt x="19" y="53"/>
                  <a:pt x="19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4" y="24"/>
                  <a:pt x="24" y="24"/>
                  <a:pt x="24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4" y="53"/>
                  <a:pt x="34" y="53"/>
                  <a:pt x="34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24"/>
                  <a:pt x="39" y="24"/>
                  <a:pt x="39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53"/>
                  <a:pt x="48" y="53"/>
                  <a:pt x="48" y="53"/>
                </a:cubicBezTo>
                <a:cubicBezTo>
                  <a:pt x="53" y="53"/>
                  <a:pt x="53" y="53"/>
                  <a:pt x="53" y="53"/>
                </a:cubicBezTo>
                <a:cubicBezTo>
                  <a:pt x="53" y="24"/>
                  <a:pt x="53" y="24"/>
                  <a:pt x="53" y="24"/>
                </a:cubicBezTo>
                <a:cubicBezTo>
                  <a:pt x="63" y="24"/>
                  <a:pt x="63" y="24"/>
                  <a:pt x="63" y="24"/>
                </a:cubicBezTo>
                <a:cubicBezTo>
                  <a:pt x="63" y="53"/>
                  <a:pt x="63" y="53"/>
                  <a:pt x="63" y="53"/>
                </a:cubicBezTo>
                <a:cubicBezTo>
                  <a:pt x="65" y="53"/>
                  <a:pt x="65" y="53"/>
                  <a:pt x="65" y="53"/>
                </a:cubicBezTo>
                <a:cubicBezTo>
                  <a:pt x="67" y="53"/>
                  <a:pt x="68" y="54"/>
                  <a:pt x="68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6"/>
                  <a:pt x="5" y="56"/>
                  <a:pt x="5" y="56"/>
                </a:cubicBezTo>
                <a:cubicBezTo>
                  <a:pt x="5" y="54"/>
                  <a:pt x="6" y="53"/>
                  <a:pt x="7" y="53"/>
                </a:cubicBezTo>
                <a:cubicBezTo>
                  <a:pt x="9" y="53"/>
                  <a:pt x="9" y="53"/>
                  <a:pt x="9" y="53"/>
                </a:cubicBezTo>
                <a:cubicBezTo>
                  <a:pt x="9" y="24"/>
                  <a:pt x="9" y="24"/>
                  <a:pt x="9" y="24"/>
                </a:cubicBezTo>
                <a:lnTo>
                  <a:pt x="19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en-US" sz="9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原创设计师QQ598969553          _7"/>
          <p:cNvSpPr>
            <a:spLocks noEditPoints="1"/>
          </p:cNvSpPr>
          <p:nvPr/>
        </p:nvSpPr>
        <p:spPr bwMode="auto">
          <a:xfrm>
            <a:off x="2725983" y="2999197"/>
            <a:ext cx="665095" cy="570082"/>
          </a:xfrm>
          <a:custGeom>
            <a:avLst/>
            <a:gdLst>
              <a:gd name="T0" fmla="*/ 68 w 68"/>
              <a:gd name="T1" fmla="*/ 30 h 58"/>
              <a:gd name="T2" fmla="*/ 0 w 68"/>
              <a:gd name="T3" fmla="*/ 30 h 58"/>
              <a:gd name="T4" fmla="*/ 0 w 68"/>
              <a:gd name="T5" fmla="*/ 15 h 58"/>
              <a:gd name="T6" fmla="*/ 7 w 68"/>
              <a:gd name="T7" fmla="*/ 9 h 58"/>
              <a:gd name="T8" fmla="*/ 20 w 68"/>
              <a:gd name="T9" fmla="*/ 9 h 58"/>
              <a:gd name="T10" fmla="*/ 20 w 68"/>
              <a:gd name="T11" fmla="*/ 3 h 58"/>
              <a:gd name="T12" fmla="*/ 24 w 68"/>
              <a:gd name="T13" fmla="*/ 0 h 58"/>
              <a:gd name="T14" fmla="*/ 45 w 68"/>
              <a:gd name="T15" fmla="*/ 0 h 58"/>
              <a:gd name="T16" fmla="*/ 49 w 68"/>
              <a:gd name="T17" fmla="*/ 3 h 58"/>
              <a:gd name="T18" fmla="*/ 49 w 68"/>
              <a:gd name="T19" fmla="*/ 9 h 58"/>
              <a:gd name="T20" fmla="*/ 62 w 68"/>
              <a:gd name="T21" fmla="*/ 9 h 58"/>
              <a:gd name="T22" fmla="*/ 68 w 68"/>
              <a:gd name="T23" fmla="*/ 15 h 58"/>
              <a:gd name="T24" fmla="*/ 68 w 68"/>
              <a:gd name="T25" fmla="*/ 30 h 58"/>
              <a:gd name="T26" fmla="*/ 68 w 68"/>
              <a:gd name="T27" fmla="*/ 52 h 58"/>
              <a:gd name="T28" fmla="*/ 62 w 68"/>
              <a:gd name="T29" fmla="*/ 58 h 58"/>
              <a:gd name="T30" fmla="*/ 7 w 68"/>
              <a:gd name="T31" fmla="*/ 58 h 58"/>
              <a:gd name="T32" fmla="*/ 0 w 68"/>
              <a:gd name="T33" fmla="*/ 52 h 58"/>
              <a:gd name="T34" fmla="*/ 0 w 68"/>
              <a:gd name="T35" fmla="*/ 34 h 58"/>
              <a:gd name="T36" fmla="*/ 26 w 68"/>
              <a:gd name="T37" fmla="*/ 34 h 58"/>
              <a:gd name="T38" fmla="*/ 26 w 68"/>
              <a:gd name="T39" fmla="*/ 40 h 58"/>
              <a:gd name="T40" fmla="*/ 28 w 68"/>
              <a:gd name="T41" fmla="*/ 42 h 58"/>
              <a:gd name="T42" fmla="*/ 41 w 68"/>
              <a:gd name="T43" fmla="*/ 42 h 58"/>
              <a:gd name="T44" fmla="*/ 43 w 68"/>
              <a:gd name="T45" fmla="*/ 40 h 58"/>
              <a:gd name="T46" fmla="*/ 43 w 68"/>
              <a:gd name="T47" fmla="*/ 34 h 58"/>
              <a:gd name="T48" fmla="*/ 68 w 68"/>
              <a:gd name="T49" fmla="*/ 34 h 58"/>
              <a:gd name="T50" fmla="*/ 68 w 68"/>
              <a:gd name="T51" fmla="*/ 52 h 58"/>
              <a:gd name="T52" fmla="*/ 44 w 68"/>
              <a:gd name="T53" fmla="*/ 9 h 58"/>
              <a:gd name="T54" fmla="*/ 44 w 68"/>
              <a:gd name="T55" fmla="*/ 5 h 58"/>
              <a:gd name="T56" fmla="*/ 25 w 68"/>
              <a:gd name="T57" fmla="*/ 5 h 58"/>
              <a:gd name="T58" fmla="*/ 25 w 68"/>
              <a:gd name="T59" fmla="*/ 9 h 58"/>
              <a:gd name="T60" fmla="*/ 44 w 68"/>
              <a:gd name="T61" fmla="*/ 9 h 58"/>
              <a:gd name="T62" fmla="*/ 39 w 68"/>
              <a:gd name="T63" fmla="*/ 39 h 58"/>
              <a:gd name="T64" fmla="*/ 30 w 68"/>
              <a:gd name="T65" fmla="*/ 39 h 58"/>
              <a:gd name="T66" fmla="*/ 30 w 68"/>
              <a:gd name="T67" fmla="*/ 34 h 58"/>
              <a:gd name="T68" fmla="*/ 39 w 68"/>
              <a:gd name="T69" fmla="*/ 34 h 58"/>
              <a:gd name="T70" fmla="*/ 39 w 68"/>
              <a:gd name="T71" fmla="*/ 39 h 5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8" h="58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en-US" sz="9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原创设计师QQ598969553          _8"/>
          <p:cNvSpPr>
            <a:spLocks noEditPoints="1"/>
          </p:cNvSpPr>
          <p:nvPr/>
        </p:nvSpPr>
        <p:spPr bwMode="auto">
          <a:xfrm>
            <a:off x="8734320" y="3054037"/>
            <a:ext cx="850598" cy="570082"/>
          </a:xfrm>
          <a:custGeom>
            <a:avLst/>
            <a:gdLst>
              <a:gd name="T0" fmla="*/ 86 w 87"/>
              <a:gd name="T1" fmla="*/ 15 h 58"/>
              <a:gd name="T2" fmla="*/ 44 w 87"/>
              <a:gd name="T3" fmla="*/ 29 h 58"/>
              <a:gd name="T4" fmla="*/ 43 w 87"/>
              <a:gd name="T5" fmla="*/ 29 h 58"/>
              <a:gd name="T6" fmla="*/ 43 w 87"/>
              <a:gd name="T7" fmla="*/ 29 h 58"/>
              <a:gd name="T8" fmla="*/ 18 w 87"/>
              <a:gd name="T9" fmla="*/ 21 h 58"/>
              <a:gd name="T10" fmla="*/ 14 w 87"/>
              <a:gd name="T11" fmla="*/ 32 h 58"/>
              <a:gd name="T12" fmla="*/ 17 w 87"/>
              <a:gd name="T13" fmla="*/ 36 h 58"/>
              <a:gd name="T14" fmla="*/ 15 w 87"/>
              <a:gd name="T15" fmla="*/ 40 h 58"/>
              <a:gd name="T16" fmla="*/ 17 w 87"/>
              <a:gd name="T17" fmla="*/ 56 h 58"/>
              <a:gd name="T18" fmla="*/ 16 w 87"/>
              <a:gd name="T19" fmla="*/ 57 h 58"/>
              <a:gd name="T20" fmla="*/ 16 w 87"/>
              <a:gd name="T21" fmla="*/ 58 h 58"/>
              <a:gd name="T22" fmla="*/ 8 w 87"/>
              <a:gd name="T23" fmla="*/ 58 h 58"/>
              <a:gd name="T24" fmla="*/ 7 w 87"/>
              <a:gd name="T25" fmla="*/ 57 h 58"/>
              <a:gd name="T26" fmla="*/ 7 w 87"/>
              <a:gd name="T27" fmla="*/ 56 h 58"/>
              <a:gd name="T28" fmla="*/ 9 w 87"/>
              <a:gd name="T29" fmla="*/ 40 h 58"/>
              <a:gd name="T30" fmla="*/ 7 w 87"/>
              <a:gd name="T31" fmla="*/ 36 h 58"/>
              <a:gd name="T32" fmla="*/ 10 w 87"/>
              <a:gd name="T33" fmla="*/ 32 h 58"/>
              <a:gd name="T34" fmla="*/ 13 w 87"/>
              <a:gd name="T35" fmla="*/ 19 h 58"/>
              <a:gd name="T36" fmla="*/ 1 w 87"/>
              <a:gd name="T37" fmla="*/ 15 h 58"/>
              <a:gd name="T38" fmla="*/ 0 w 87"/>
              <a:gd name="T39" fmla="*/ 14 h 58"/>
              <a:gd name="T40" fmla="*/ 1 w 87"/>
              <a:gd name="T41" fmla="*/ 13 h 58"/>
              <a:gd name="T42" fmla="*/ 43 w 87"/>
              <a:gd name="T43" fmla="*/ 0 h 58"/>
              <a:gd name="T44" fmla="*/ 43 w 87"/>
              <a:gd name="T45" fmla="*/ 0 h 58"/>
              <a:gd name="T46" fmla="*/ 44 w 87"/>
              <a:gd name="T47" fmla="*/ 0 h 58"/>
              <a:gd name="T48" fmla="*/ 86 w 87"/>
              <a:gd name="T49" fmla="*/ 13 h 58"/>
              <a:gd name="T50" fmla="*/ 87 w 87"/>
              <a:gd name="T51" fmla="*/ 14 h 58"/>
              <a:gd name="T52" fmla="*/ 86 w 87"/>
              <a:gd name="T53" fmla="*/ 15 h 58"/>
              <a:gd name="T54" fmla="*/ 68 w 87"/>
              <a:gd name="T55" fmla="*/ 38 h 58"/>
              <a:gd name="T56" fmla="*/ 43 w 87"/>
              <a:gd name="T57" fmla="*/ 48 h 58"/>
              <a:gd name="T58" fmla="*/ 19 w 87"/>
              <a:gd name="T59" fmla="*/ 38 h 58"/>
              <a:gd name="T60" fmla="*/ 20 w 87"/>
              <a:gd name="T61" fmla="*/ 26 h 58"/>
              <a:gd name="T62" fmla="*/ 42 w 87"/>
              <a:gd name="T63" fmla="*/ 33 h 58"/>
              <a:gd name="T64" fmla="*/ 43 w 87"/>
              <a:gd name="T65" fmla="*/ 34 h 58"/>
              <a:gd name="T66" fmla="*/ 45 w 87"/>
              <a:gd name="T67" fmla="*/ 33 h 58"/>
              <a:gd name="T68" fmla="*/ 67 w 87"/>
              <a:gd name="T69" fmla="*/ 26 h 58"/>
              <a:gd name="T70" fmla="*/ 68 w 87"/>
              <a:gd name="T71" fmla="*/ 38 h 5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7" h="58">
                <a:moveTo>
                  <a:pt x="86" y="15"/>
                </a:move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3"/>
                  <a:pt x="15" y="27"/>
                  <a:pt x="14" y="32"/>
                </a:cubicBezTo>
                <a:cubicBezTo>
                  <a:pt x="16" y="33"/>
                  <a:pt x="17" y="34"/>
                  <a:pt x="17" y="36"/>
                </a:cubicBezTo>
                <a:cubicBezTo>
                  <a:pt x="17" y="38"/>
                  <a:pt x="16" y="39"/>
                  <a:pt x="15" y="40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7" y="57"/>
                  <a:pt x="16" y="57"/>
                </a:cubicBezTo>
                <a:cubicBezTo>
                  <a:pt x="16" y="58"/>
                  <a:pt x="16" y="58"/>
                  <a:pt x="16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7" y="57"/>
                </a:cubicBezTo>
                <a:cubicBezTo>
                  <a:pt x="7" y="57"/>
                  <a:pt x="7" y="57"/>
                  <a:pt x="7" y="56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39"/>
                  <a:pt x="7" y="38"/>
                  <a:pt x="7" y="36"/>
                </a:cubicBezTo>
                <a:cubicBezTo>
                  <a:pt x="7" y="34"/>
                  <a:pt x="8" y="33"/>
                  <a:pt x="10" y="32"/>
                </a:cubicBezTo>
                <a:cubicBezTo>
                  <a:pt x="10" y="27"/>
                  <a:pt x="11" y="23"/>
                  <a:pt x="13" y="19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5"/>
                  <a:pt x="0" y="15"/>
                  <a:pt x="0" y="14"/>
                </a:cubicBezTo>
                <a:cubicBezTo>
                  <a:pt x="0" y="14"/>
                  <a:pt x="0" y="13"/>
                  <a:pt x="1" y="13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86" y="13"/>
                  <a:pt x="86" y="13"/>
                  <a:pt x="86" y="13"/>
                </a:cubicBezTo>
                <a:cubicBezTo>
                  <a:pt x="87" y="13"/>
                  <a:pt x="87" y="14"/>
                  <a:pt x="87" y="14"/>
                </a:cubicBezTo>
                <a:cubicBezTo>
                  <a:pt x="87" y="15"/>
                  <a:pt x="87" y="15"/>
                  <a:pt x="86" y="15"/>
                </a:cubicBezTo>
                <a:close/>
                <a:moveTo>
                  <a:pt x="68" y="38"/>
                </a:moveTo>
                <a:cubicBezTo>
                  <a:pt x="68" y="44"/>
                  <a:pt x="57" y="48"/>
                  <a:pt x="43" y="48"/>
                </a:cubicBezTo>
                <a:cubicBezTo>
                  <a:pt x="30" y="48"/>
                  <a:pt x="19" y="44"/>
                  <a:pt x="19" y="38"/>
                </a:cubicBezTo>
                <a:cubicBezTo>
                  <a:pt x="20" y="26"/>
                  <a:pt x="20" y="26"/>
                  <a:pt x="20" y="26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3"/>
                  <a:pt x="43" y="34"/>
                  <a:pt x="43" y="34"/>
                </a:cubicBezTo>
                <a:cubicBezTo>
                  <a:pt x="44" y="34"/>
                  <a:pt x="45" y="33"/>
                  <a:pt x="45" y="33"/>
                </a:cubicBezTo>
                <a:cubicBezTo>
                  <a:pt x="67" y="26"/>
                  <a:pt x="67" y="26"/>
                  <a:pt x="67" y="26"/>
                </a:cubicBezTo>
                <a:lnTo>
                  <a:pt x="68" y="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en-US" sz="9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原创设计师QQ598969553          _9"/>
          <p:cNvSpPr>
            <a:spLocks noChangeArrowheads="1"/>
          </p:cNvSpPr>
          <p:nvPr/>
        </p:nvSpPr>
        <p:spPr bwMode="auto">
          <a:xfrm>
            <a:off x="2114491" y="4621445"/>
            <a:ext cx="1872927" cy="1351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原创设计师QQ598969553          _10"/>
          <p:cNvSpPr>
            <a:spLocks noChangeArrowheads="1"/>
          </p:cNvSpPr>
          <p:nvPr/>
        </p:nvSpPr>
        <p:spPr bwMode="auto">
          <a:xfrm>
            <a:off x="5130289" y="4621445"/>
            <a:ext cx="1872927" cy="1351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原创设计师QQ598969553          _11"/>
          <p:cNvSpPr>
            <a:spLocks noChangeArrowheads="1"/>
          </p:cNvSpPr>
          <p:nvPr/>
        </p:nvSpPr>
        <p:spPr bwMode="auto">
          <a:xfrm>
            <a:off x="8252858" y="4621445"/>
            <a:ext cx="1872927" cy="1351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原创设计师QQ598969553          _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PAGE 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原创设计师QQ598969553          _3"/>
          <p:cNvSpPr/>
          <p:nvPr/>
        </p:nvSpPr>
        <p:spPr>
          <a:xfrm>
            <a:off x="3986801" y="2008279"/>
            <a:ext cx="4065322" cy="4065322"/>
          </a:xfrm>
          <a:prstGeom prst="quadArrow">
            <a:avLst>
              <a:gd name="adj1" fmla="val 937"/>
              <a:gd name="adj2" fmla="val 1969"/>
              <a:gd name="adj3" fmla="val 5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原创设计师QQ598969553          _4"/>
          <p:cNvSpPr/>
          <p:nvPr/>
        </p:nvSpPr>
        <p:spPr>
          <a:xfrm>
            <a:off x="4251047" y="2272525"/>
            <a:ext cx="1626129" cy="1626129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rgbClr val="17509D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8" name="原创设计师QQ598969553          _5"/>
          <p:cNvSpPr/>
          <p:nvPr/>
        </p:nvSpPr>
        <p:spPr>
          <a:xfrm>
            <a:off x="6161748" y="2272525"/>
            <a:ext cx="1626129" cy="1626129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9" name="原创设计师QQ598969553          _6"/>
          <p:cNvSpPr/>
          <p:nvPr/>
        </p:nvSpPr>
        <p:spPr>
          <a:xfrm>
            <a:off x="4251047" y="4183226"/>
            <a:ext cx="1626129" cy="1626129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0" name="原创设计师QQ598969553          _7"/>
          <p:cNvSpPr/>
          <p:nvPr/>
        </p:nvSpPr>
        <p:spPr>
          <a:xfrm>
            <a:off x="6161748" y="4183226"/>
            <a:ext cx="1626129" cy="1626129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rgbClr val="17509D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grpSp>
        <p:nvGrpSpPr>
          <p:cNvPr id="11" name="原创设计师QQ598969553          _8"/>
          <p:cNvGrpSpPr/>
          <p:nvPr/>
        </p:nvGrpSpPr>
        <p:grpSpPr>
          <a:xfrm>
            <a:off x="4788332" y="2786671"/>
            <a:ext cx="561343" cy="560384"/>
            <a:chOff x="4788332" y="2355747"/>
            <a:chExt cx="561343" cy="560384"/>
          </a:xfrm>
        </p:grpSpPr>
        <p:sp>
          <p:nvSpPr>
            <p:cNvPr id="12" name="AutoShape 128"/>
            <p:cNvSpPr/>
            <p:nvPr/>
          </p:nvSpPr>
          <p:spPr bwMode="auto">
            <a:xfrm>
              <a:off x="4788332" y="2355747"/>
              <a:ext cx="561343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AutoShape 129"/>
            <p:cNvSpPr/>
            <p:nvPr/>
          </p:nvSpPr>
          <p:spPr bwMode="auto">
            <a:xfrm>
              <a:off x="5138932" y="2425675"/>
              <a:ext cx="139857" cy="139857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原创设计师QQ598969553          _9"/>
          <p:cNvGrpSpPr/>
          <p:nvPr/>
        </p:nvGrpSpPr>
        <p:grpSpPr>
          <a:xfrm>
            <a:off x="6657058" y="2810040"/>
            <a:ext cx="560384" cy="560384"/>
            <a:chOff x="6657058" y="2379116"/>
            <a:chExt cx="560384" cy="560384"/>
          </a:xfrm>
        </p:grpSpPr>
        <p:sp>
          <p:nvSpPr>
            <p:cNvPr id="15" name="AutoShape 126"/>
            <p:cNvSpPr/>
            <p:nvPr/>
          </p:nvSpPr>
          <p:spPr bwMode="auto">
            <a:xfrm>
              <a:off x="6657058" y="2379116"/>
              <a:ext cx="560384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AutoShape 127"/>
            <p:cNvSpPr/>
            <p:nvPr/>
          </p:nvSpPr>
          <p:spPr bwMode="auto">
            <a:xfrm>
              <a:off x="6884086" y="2466286"/>
              <a:ext cx="132193" cy="1312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原创设计师QQ598969553          _10"/>
          <p:cNvGrpSpPr/>
          <p:nvPr/>
        </p:nvGrpSpPr>
        <p:grpSpPr>
          <a:xfrm>
            <a:off x="4855625" y="4726396"/>
            <a:ext cx="420528" cy="561343"/>
            <a:chOff x="4855625" y="4295472"/>
            <a:chExt cx="420528" cy="561343"/>
          </a:xfrm>
        </p:grpSpPr>
        <p:sp>
          <p:nvSpPr>
            <p:cNvPr id="18" name="AutoShape 108"/>
            <p:cNvSpPr/>
            <p:nvPr/>
          </p:nvSpPr>
          <p:spPr bwMode="auto">
            <a:xfrm>
              <a:off x="4960038" y="4400843"/>
              <a:ext cx="210743" cy="2107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AutoShape 109"/>
            <p:cNvSpPr/>
            <p:nvPr/>
          </p:nvSpPr>
          <p:spPr bwMode="auto">
            <a:xfrm>
              <a:off x="4855625" y="4295472"/>
              <a:ext cx="420528" cy="5613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原创设计师QQ598969553          _11"/>
          <p:cNvGrpSpPr/>
          <p:nvPr/>
        </p:nvGrpSpPr>
        <p:grpSpPr>
          <a:xfrm>
            <a:off x="6657058" y="4726396"/>
            <a:ext cx="560384" cy="560384"/>
            <a:chOff x="6657058" y="4295472"/>
            <a:chExt cx="560384" cy="560384"/>
          </a:xfrm>
        </p:grpSpPr>
        <p:sp>
          <p:nvSpPr>
            <p:cNvPr id="21" name="AutoShape 123"/>
            <p:cNvSpPr/>
            <p:nvPr/>
          </p:nvSpPr>
          <p:spPr bwMode="auto">
            <a:xfrm>
              <a:off x="6657058" y="4295472"/>
              <a:ext cx="560384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AutoShape 124"/>
            <p:cNvSpPr/>
            <p:nvPr/>
          </p:nvSpPr>
          <p:spPr bwMode="auto">
            <a:xfrm>
              <a:off x="6815114" y="4452571"/>
              <a:ext cx="245228" cy="2452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AutoShape 125"/>
            <p:cNvSpPr/>
            <p:nvPr/>
          </p:nvSpPr>
          <p:spPr bwMode="auto">
            <a:xfrm>
              <a:off x="6866843" y="4505257"/>
              <a:ext cx="140815" cy="1408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原创设计师QQ598969553          _12"/>
          <p:cNvSpPr/>
          <p:nvPr/>
        </p:nvSpPr>
        <p:spPr>
          <a:xfrm>
            <a:off x="1659087" y="2921254"/>
            <a:ext cx="2256453" cy="616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原创设计师QQ598969553          _16"/>
          <p:cNvSpPr/>
          <p:nvPr/>
        </p:nvSpPr>
        <p:spPr>
          <a:xfrm>
            <a:off x="2876334" y="2331000"/>
            <a:ext cx="1112805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原创设计师QQ598969553          _17"/>
          <p:cNvSpPr/>
          <p:nvPr/>
        </p:nvSpPr>
        <p:spPr>
          <a:xfrm>
            <a:off x="2787314" y="4313794"/>
            <a:ext cx="1112804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原创设计师QQ598969553          _18"/>
          <p:cNvSpPr/>
          <p:nvPr/>
        </p:nvSpPr>
        <p:spPr>
          <a:xfrm>
            <a:off x="8029426" y="2291825"/>
            <a:ext cx="1112804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原创设计师QQ598969553          _19"/>
          <p:cNvSpPr/>
          <p:nvPr/>
        </p:nvSpPr>
        <p:spPr>
          <a:xfrm>
            <a:off x="8050288" y="4299410"/>
            <a:ext cx="1112804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原创设计师QQ598969553          _12"/>
          <p:cNvSpPr/>
          <p:nvPr/>
        </p:nvSpPr>
        <p:spPr>
          <a:xfrm>
            <a:off x="1567762" y="5000582"/>
            <a:ext cx="2256453" cy="617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原创设计师QQ598969553          _12"/>
          <p:cNvSpPr/>
          <p:nvPr/>
        </p:nvSpPr>
        <p:spPr>
          <a:xfrm>
            <a:off x="8038867" y="2909230"/>
            <a:ext cx="2256453" cy="617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原创设计师QQ598969553          _12"/>
          <p:cNvSpPr/>
          <p:nvPr/>
        </p:nvSpPr>
        <p:spPr>
          <a:xfrm>
            <a:off x="8072449" y="4996330"/>
            <a:ext cx="2256453" cy="617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原创设计师QQ598969553          _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PAGE 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" name="原创设计师QQ598969553          _3"/>
          <p:cNvGrpSpPr/>
          <p:nvPr/>
        </p:nvGrpSpPr>
        <p:grpSpPr bwMode="auto">
          <a:xfrm>
            <a:off x="4985736" y="1930132"/>
            <a:ext cx="2122256" cy="4260461"/>
            <a:chOff x="2372" y="898"/>
            <a:chExt cx="1015" cy="2037"/>
          </a:xfrm>
        </p:grpSpPr>
        <p:sp>
          <p:nvSpPr>
            <p:cNvPr id="7" name="Freeform 47"/>
            <p:cNvSpPr/>
            <p:nvPr/>
          </p:nvSpPr>
          <p:spPr bwMode="auto">
            <a:xfrm>
              <a:off x="2372" y="898"/>
              <a:ext cx="223" cy="845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rgbClr val="1750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48"/>
            <p:cNvSpPr/>
            <p:nvPr/>
          </p:nvSpPr>
          <p:spPr bwMode="auto">
            <a:xfrm>
              <a:off x="2635" y="898"/>
              <a:ext cx="224" cy="845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49"/>
            <p:cNvSpPr/>
            <p:nvPr/>
          </p:nvSpPr>
          <p:spPr bwMode="auto">
            <a:xfrm>
              <a:off x="2899" y="898"/>
              <a:ext cx="224" cy="845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rgbClr val="1750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50"/>
            <p:cNvSpPr/>
            <p:nvPr/>
          </p:nvSpPr>
          <p:spPr bwMode="auto">
            <a:xfrm>
              <a:off x="3163" y="898"/>
              <a:ext cx="224" cy="845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51"/>
            <p:cNvSpPr/>
            <p:nvPr/>
          </p:nvSpPr>
          <p:spPr bwMode="auto">
            <a:xfrm>
              <a:off x="2619" y="2036"/>
              <a:ext cx="131" cy="526"/>
            </a:xfrm>
            <a:custGeom>
              <a:avLst/>
              <a:gdLst>
                <a:gd name="T0" fmla="*/ 131 w 131"/>
                <a:gd name="T1" fmla="*/ 462 h 526"/>
                <a:gd name="T2" fmla="*/ 66 w 131"/>
                <a:gd name="T3" fmla="*/ 526 h 526"/>
                <a:gd name="T4" fmla="*/ 0 w 131"/>
                <a:gd name="T5" fmla="*/ 462 h 526"/>
                <a:gd name="T6" fmla="*/ 0 w 131"/>
                <a:gd name="T7" fmla="*/ 0 h 526"/>
                <a:gd name="T8" fmla="*/ 131 w 131"/>
                <a:gd name="T9" fmla="*/ 0 h 526"/>
                <a:gd name="T10" fmla="*/ 131 w 131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526">
                  <a:moveTo>
                    <a:pt x="131" y="462"/>
                  </a:moveTo>
                  <a:lnTo>
                    <a:pt x="66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1" y="0"/>
                  </a:lnTo>
                  <a:lnTo>
                    <a:pt x="131" y="462"/>
                  </a:lnTo>
                  <a:close/>
                </a:path>
              </a:pathLst>
            </a:custGeom>
            <a:solidFill>
              <a:srgbClr val="1750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52"/>
            <p:cNvSpPr/>
            <p:nvPr/>
          </p:nvSpPr>
          <p:spPr bwMode="auto">
            <a:xfrm>
              <a:off x="2750" y="2036"/>
              <a:ext cx="129" cy="526"/>
            </a:xfrm>
            <a:custGeom>
              <a:avLst/>
              <a:gdLst>
                <a:gd name="T0" fmla="*/ 129 w 129"/>
                <a:gd name="T1" fmla="*/ 462 h 526"/>
                <a:gd name="T2" fmla="*/ 64 w 129"/>
                <a:gd name="T3" fmla="*/ 526 h 526"/>
                <a:gd name="T4" fmla="*/ 0 w 129"/>
                <a:gd name="T5" fmla="*/ 462 h 526"/>
                <a:gd name="T6" fmla="*/ 0 w 129"/>
                <a:gd name="T7" fmla="*/ 0 h 526"/>
                <a:gd name="T8" fmla="*/ 129 w 129"/>
                <a:gd name="T9" fmla="*/ 0 h 526"/>
                <a:gd name="T10" fmla="*/ 129 w 129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26">
                  <a:moveTo>
                    <a:pt x="129" y="462"/>
                  </a:moveTo>
                  <a:lnTo>
                    <a:pt x="64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462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53"/>
            <p:cNvSpPr/>
            <p:nvPr/>
          </p:nvSpPr>
          <p:spPr bwMode="auto">
            <a:xfrm>
              <a:off x="2879" y="2036"/>
              <a:ext cx="130" cy="526"/>
            </a:xfrm>
            <a:custGeom>
              <a:avLst/>
              <a:gdLst>
                <a:gd name="T0" fmla="*/ 130 w 130"/>
                <a:gd name="T1" fmla="*/ 462 h 526"/>
                <a:gd name="T2" fmla="*/ 66 w 130"/>
                <a:gd name="T3" fmla="*/ 526 h 526"/>
                <a:gd name="T4" fmla="*/ 0 w 130"/>
                <a:gd name="T5" fmla="*/ 462 h 526"/>
                <a:gd name="T6" fmla="*/ 0 w 130"/>
                <a:gd name="T7" fmla="*/ 0 h 526"/>
                <a:gd name="T8" fmla="*/ 130 w 130"/>
                <a:gd name="T9" fmla="*/ 0 h 526"/>
                <a:gd name="T10" fmla="*/ 130 w 130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526">
                  <a:moveTo>
                    <a:pt x="130" y="462"/>
                  </a:moveTo>
                  <a:lnTo>
                    <a:pt x="66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462"/>
                  </a:lnTo>
                  <a:close/>
                </a:path>
              </a:pathLst>
            </a:custGeom>
            <a:solidFill>
              <a:srgbClr val="1750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54"/>
            <p:cNvSpPr/>
            <p:nvPr/>
          </p:nvSpPr>
          <p:spPr bwMode="auto">
            <a:xfrm>
              <a:off x="3009" y="2036"/>
              <a:ext cx="131" cy="526"/>
            </a:xfrm>
            <a:custGeom>
              <a:avLst/>
              <a:gdLst>
                <a:gd name="T0" fmla="*/ 131 w 131"/>
                <a:gd name="T1" fmla="*/ 462 h 526"/>
                <a:gd name="T2" fmla="*/ 65 w 131"/>
                <a:gd name="T3" fmla="*/ 526 h 526"/>
                <a:gd name="T4" fmla="*/ 0 w 131"/>
                <a:gd name="T5" fmla="*/ 462 h 526"/>
                <a:gd name="T6" fmla="*/ 0 w 131"/>
                <a:gd name="T7" fmla="*/ 0 h 526"/>
                <a:gd name="T8" fmla="*/ 131 w 131"/>
                <a:gd name="T9" fmla="*/ 0 h 526"/>
                <a:gd name="T10" fmla="*/ 131 w 131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526">
                  <a:moveTo>
                    <a:pt x="131" y="462"/>
                  </a:moveTo>
                  <a:lnTo>
                    <a:pt x="65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1" y="0"/>
                  </a:lnTo>
                  <a:lnTo>
                    <a:pt x="131" y="462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55"/>
            <p:cNvSpPr/>
            <p:nvPr/>
          </p:nvSpPr>
          <p:spPr bwMode="auto">
            <a:xfrm>
              <a:off x="2372" y="1741"/>
              <a:ext cx="378" cy="297"/>
            </a:xfrm>
            <a:custGeom>
              <a:avLst/>
              <a:gdLst>
                <a:gd name="T0" fmla="*/ 378 w 378"/>
                <a:gd name="T1" fmla="*/ 297 h 297"/>
                <a:gd name="T2" fmla="*/ 247 w 378"/>
                <a:gd name="T3" fmla="*/ 297 h 297"/>
                <a:gd name="T4" fmla="*/ 0 w 378"/>
                <a:gd name="T5" fmla="*/ 0 h 297"/>
                <a:gd name="T6" fmla="*/ 223 w 378"/>
                <a:gd name="T7" fmla="*/ 0 h 297"/>
                <a:gd name="T8" fmla="*/ 378 w 378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297">
                  <a:moveTo>
                    <a:pt x="378" y="297"/>
                  </a:moveTo>
                  <a:lnTo>
                    <a:pt x="247" y="297"/>
                  </a:lnTo>
                  <a:lnTo>
                    <a:pt x="0" y="0"/>
                  </a:lnTo>
                  <a:lnTo>
                    <a:pt x="223" y="0"/>
                  </a:lnTo>
                  <a:lnTo>
                    <a:pt x="378" y="297"/>
                  </a:lnTo>
                  <a:close/>
                </a:path>
              </a:pathLst>
            </a:custGeom>
            <a:solidFill>
              <a:srgbClr val="054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56"/>
            <p:cNvSpPr/>
            <p:nvPr/>
          </p:nvSpPr>
          <p:spPr bwMode="auto">
            <a:xfrm>
              <a:off x="2635" y="1741"/>
              <a:ext cx="244" cy="297"/>
            </a:xfrm>
            <a:custGeom>
              <a:avLst/>
              <a:gdLst>
                <a:gd name="T0" fmla="*/ 244 w 244"/>
                <a:gd name="T1" fmla="*/ 297 h 297"/>
                <a:gd name="T2" fmla="*/ 115 w 244"/>
                <a:gd name="T3" fmla="*/ 297 h 297"/>
                <a:gd name="T4" fmla="*/ 0 w 244"/>
                <a:gd name="T5" fmla="*/ 0 h 297"/>
                <a:gd name="T6" fmla="*/ 224 w 244"/>
                <a:gd name="T7" fmla="*/ 0 h 297"/>
                <a:gd name="T8" fmla="*/ 244 w 244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97">
                  <a:moveTo>
                    <a:pt x="244" y="297"/>
                  </a:moveTo>
                  <a:lnTo>
                    <a:pt x="115" y="297"/>
                  </a:lnTo>
                  <a:lnTo>
                    <a:pt x="0" y="0"/>
                  </a:lnTo>
                  <a:lnTo>
                    <a:pt x="224" y="0"/>
                  </a:lnTo>
                  <a:lnTo>
                    <a:pt x="244" y="297"/>
                  </a:lnTo>
                  <a:close/>
                </a:path>
              </a:pathLst>
            </a:custGeom>
            <a:solidFill>
              <a:srgbClr val="1989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57"/>
            <p:cNvSpPr/>
            <p:nvPr/>
          </p:nvSpPr>
          <p:spPr bwMode="auto">
            <a:xfrm>
              <a:off x="2879" y="1741"/>
              <a:ext cx="244" cy="297"/>
            </a:xfrm>
            <a:custGeom>
              <a:avLst/>
              <a:gdLst>
                <a:gd name="T0" fmla="*/ 130 w 244"/>
                <a:gd name="T1" fmla="*/ 297 h 297"/>
                <a:gd name="T2" fmla="*/ 0 w 244"/>
                <a:gd name="T3" fmla="*/ 297 h 297"/>
                <a:gd name="T4" fmla="*/ 20 w 244"/>
                <a:gd name="T5" fmla="*/ 0 h 297"/>
                <a:gd name="T6" fmla="*/ 244 w 244"/>
                <a:gd name="T7" fmla="*/ 0 h 297"/>
                <a:gd name="T8" fmla="*/ 130 w 244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97">
                  <a:moveTo>
                    <a:pt x="130" y="297"/>
                  </a:moveTo>
                  <a:lnTo>
                    <a:pt x="0" y="297"/>
                  </a:lnTo>
                  <a:lnTo>
                    <a:pt x="20" y="0"/>
                  </a:lnTo>
                  <a:lnTo>
                    <a:pt x="244" y="0"/>
                  </a:lnTo>
                  <a:lnTo>
                    <a:pt x="130" y="297"/>
                  </a:lnTo>
                  <a:close/>
                </a:path>
              </a:pathLst>
            </a:custGeom>
            <a:solidFill>
              <a:srgbClr val="054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58"/>
            <p:cNvSpPr/>
            <p:nvPr/>
          </p:nvSpPr>
          <p:spPr bwMode="auto">
            <a:xfrm>
              <a:off x="3009" y="1741"/>
              <a:ext cx="378" cy="297"/>
            </a:xfrm>
            <a:custGeom>
              <a:avLst/>
              <a:gdLst>
                <a:gd name="T0" fmla="*/ 131 w 378"/>
                <a:gd name="T1" fmla="*/ 297 h 297"/>
                <a:gd name="T2" fmla="*/ 0 w 378"/>
                <a:gd name="T3" fmla="*/ 297 h 297"/>
                <a:gd name="T4" fmla="*/ 154 w 378"/>
                <a:gd name="T5" fmla="*/ 0 h 297"/>
                <a:gd name="T6" fmla="*/ 378 w 378"/>
                <a:gd name="T7" fmla="*/ 0 h 297"/>
                <a:gd name="T8" fmla="*/ 131 w 378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297">
                  <a:moveTo>
                    <a:pt x="131" y="297"/>
                  </a:moveTo>
                  <a:lnTo>
                    <a:pt x="0" y="297"/>
                  </a:lnTo>
                  <a:lnTo>
                    <a:pt x="154" y="0"/>
                  </a:lnTo>
                  <a:lnTo>
                    <a:pt x="378" y="0"/>
                  </a:lnTo>
                  <a:lnTo>
                    <a:pt x="131" y="297"/>
                  </a:lnTo>
                  <a:close/>
                </a:path>
              </a:pathLst>
            </a:custGeom>
            <a:solidFill>
              <a:srgbClr val="1989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59"/>
            <p:cNvSpPr/>
            <p:nvPr/>
          </p:nvSpPr>
          <p:spPr bwMode="auto">
            <a:xfrm>
              <a:off x="2619" y="2498"/>
              <a:ext cx="521" cy="321"/>
            </a:xfrm>
            <a:custGeom>
              <a:avLst/>
              <a:gdLst>
                <a:gd name="T0" fmla="*/ 521 w 521"/>
                <a:gd name="T1" fmla="*/ 0 h 321"/>
                <a:gd name="T2" fmla="*/ 0 w 521"/>
                <a:gd name="T3" fmla="*/ 0 h 321"/>
                <a:gd name="T4" fmla="*/ 191 w 521"/>
                <a:gd name="T5" fmla="*/ 321 h 321"/>
                <a:gd name="T6" fmla="*/ 330 w 521"/>
                <a:gd name="T7" fmla="*/ 321 h 321"/>
                <a:gd name="T8" fmla="*/ 521 w 521"/>
                <a:gd name="T9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321">
                  <a:moveTo>
                    <a:pt x="521" y="0"/>
                  </a:moveTo>
                  <a:lnTo>
                    <a:pt x="0" y="0"/>
                  </a:lnTo>
                  <a:lnTo>
                    <a:pt x="191" y="321"/>
                  </a:lnTo>
                  <a:lnTo>
                    <a:pt x="330" y="321"/>
                  </a:lnTo>
                  <a:lnTo>
                    <a:pt x="52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60"/>
            <p:cNvSpPr/>
            <p:nvPr/>
          </p:nvSpPr>
          <p:spPr bwMode="auto">
            <a:xfrm>
              <a:off x="2810" y="2819"/>
              <a:ext cx="139" cy="116"/>
            </a:xfrm>
            <a:custGeom>
              <a:avLst/>
              <a:gdLst>
                <a:gd name="T0" fmla="*/ 139 w 139"/>
                <a:gd name="T1" fmla="*/ 0 h 116"/>
                <a:gd name="T2" fmla="*/ 0 w 139"/>
                <a:gd name="T3" fmla="*/ 0 h 116"/>
                <a:gd name="T4" fmla="*/ 69 w 139"/>
                <a:gd name="T5" fmla="*/ 116 h 116"/>
                <a:gd name="T6" fmla="*/ 139 w 139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" h="116">
                  <a:moveTo>
                    <a:pt x="139" y="0"/>
                  </a:moveTo>
                  <a:lnTo>
                    <a:pt x="0" y="0"/>
                  </a:lnTo>
                  <a:lnTo>
                    <a:pt x="69" y="116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原创设计师QQ598969553          _4"/>
          <p:cNvGrpSpPr/>
          <p:nvPr/>
        </p:nvGrpSpPr>
        <p:grpSpPr bwMode="auto">
          <a:xfrm>
            <a:off x="927314" y="4586384"/>
            <a:ext cx="374269" cy="372293"/>
            <a:chOff x="1245" y="2094"/>
            <a:chExt cx="179" cy="178"/>
          </a:xfrm>
          <a:solidFill>
            <a:schemeClr val="accent5"/>
          </a:solidFill>
        </p:grpSpPr>
        <p:sp>
          <p:nvSpPr>
            <p:cNvPr id="22" name="Oval 61"/>
            <p:cNvSpPr>
              <a:spLocks noChangeArrowheads="1"/>
            </p:cNvSpPr>
            <p:nvPr/>
          </p:nvSpPr>
          <p:spPr bwMode="auto">
            <a:xfrm>
              <a:off x="1245" y="2094"/>
              <a:ext cx="179" cy="17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62"/>
            <p:cNvSpPr/>
            <p:nvPr/>
          </p:nvSpPr>
          <p:spPr bwMode="auto">
            <a:xfrm>
              <a:off x="1283" y="2149"/>
              <a:ext cx="104" cy="67"/>
            </a:xfrm>
            <a:custGeom>
              <a:avLst/>
              <a:gdLst>
                <a:gd name="T0" fmla="*/ 0 w 104"/>
                <a:gd name="T1" fmla="*/ 29 h 67"/>
                <a:gd name="T2" fmla="*/ 42 w 104"/>
                <a:gd name="T3" fmla="*/ 67 h 67"/>
                <a:gd name="T4" fmla="*/ 104 w 104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67">
                  <a:moveTo>
                    <a:pt x="0" y="29"/>
                  </a:moveTo>
                  <a:lnTo>
                    <a:pt x="42" y="67"/>
                  </a:lnTo>
                  <a:lnTo>
                    <a:pt x="104" y="0"/>
                  </a:lnTo>
                </a:path>
              </a:pathLst>
            </a:custGeom>
            <a:grpFill/>
            <a:ln w="33338" cap="rnd">
              <a:solidFill>
                <a:srgbClr val="FFFFFF"/>
              </a:solidFill>
              <a:prstDash val="solid"/>
              <a:miter lim="800000"/>
            </a:ln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原创设计师QQ598969553          _5"/>
          <p:cNvGrpSpPr/>
          <p:nvPr/>
        </p:nvGrpSpPr>
        <p:grpSpPr bwMode="auto">
          <a:xfrm>
            <a:off x="7469716" y="4586384"/>
            <a:ext cx="374270" cy="372293"/>
            <a:chOff x="4336" y="2094"/>
            <a:chExt cx="179" cy="178"/>
          </a:xfrm>
          <a:solidFill>
            <a:schemeClr val="accent6"/>
          </a:solidFill>
        </p:grpSpPr>
        <p:sp>
          <p:nvSpPr>
            <p:cNvPr id="25" name="Oval 63"/>
            <p:cNvSpPr>
              <a:spLocks noChangeArrowheads="1"/>
            </p:cNvSpPr>
            <p:nvPr/>
          </p:nvSpPr>
          <p:spPr bwMode="auto">
            <a:xfrm>
              <a:off x="4336" y="2094"/>
              <a:ext cx="179" cy="17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64"/>
            <p:cNvSpPr/>
            <p:nvPr/>
          </p:nvSpPr>
          <p:spPr bwMode="auto">
            <a:xfrm>
              <a:off x="4375" y="2149"/>
              <a:ext cx="103" cy="67"/>
            </a:xfrm>
            <a:custGeom>
              <a:avLst/>
              <a:gdLst>
                <a:gd name="T0" fmla="*/ 0 w 103"/>
                <a:gd name="T1" fmla="*/ 29 h 67"/>
                <a:gd name="T2" fmla="*/ 41 w 103"/>
                <a:gd name="T3" fmla="*/ 67 h 67"/>
                <a:gd name="T4" fmla="*/ 103 w 103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67">
                  <a:moveTo>
                    <a:pt x="0" y="29"/>
                  </a:moveTo>
                  <a:lnTo>
                    <a:pt x="41" y="67"/>
                  </a:lnTo>
                  <a:lnTo>
                    <a:pt x="103" y="0"/>
                  </a:lnTo>
                </a:path>
              </a:pathLst>
            </a:custGeom>
            <a:grpFill/>
            <a:ln w="33338" cap="rnd">
              <a:solidFill>
                <a:srgbClr val="FFFFFF"/>
              </a:solidFill>
              <a:prstDash val="solid"/>
              <a:miter lim="800000"/>
            </a:ln>
          </p:spPr>
          <p:txBody>
            <a:bodyPr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原创设计师QQ598969553          _6"/>
          <p:cNvSpPr>
            <a:spLocks noChangeArrowheads="1"/>
          </p:cNvSpPr>
          <p:nvPr/>
        </p:nvSpPr>
        <p:spPr bwMode="auto">
          <a:xfrm>
            <a:off x="635298" y="1973817"/>
            <a:ext cx="237107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特征</a:t>
            </a:r>
            <a:r>
              <a:rPr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原创设计师QQ598969553          _7"/>
          <p:cNvSpPr>
            <a:spLocks noChangeArrowheads="1"/>
          </p:cNvSpPr>
          <p:nvPr/>
        </p:nvSpPr>
        <p:spPr bwMode="auto">
          <a:xfrm>
            <a:off x="1036040" y="2886250"/>
            <a:ext cx="23710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特征</a:t>
            </a: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原创设计师QQ598969553          _8"/>
          <p:cNvSpPr>
            <a:spLocks noChangeArrowheads="1"/>
          </p:cNvSpPr>
          <p:nvPr/>
        </p:nvSpPr>
        <p:spPr bwMode="auto">
          <a:xfrm>
            <a:off x="9159503" y="1957171"/>
            <a:ext cx="23710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特征</a:t>
            </a: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原创设计师QQ598969553          _9"/>
          <p:cNvSpPr>
            <a:spLocks noChangeArrowheads="1"/>
          </p:cNvSpPr>
          <p:nvPr/>
        </p:nvSpPr>
        <p:spPr bwMode="auto">
          <a:xfrm>
            <a:off x="8703342" y="2869603"/>
            <a:ext cx="23710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特征</a:t>
            </a: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原创设计师QQ598969553          _10"/>
          <p:cNvSpPr>
            <a:spLocks noChangeShapeType="1"/>
          </p:cNvSpPr>
          <p:nvPr/>
        </p:nvSpPr>
        <p:spPr bwMode="auto">
          <a:xfrm>
            <a:off x="3108115" y="2110003"/>
            <a:ext cx="2086710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原创设计师QQ598969553          _11"/>
          <p:cNvSpPr>
            <a:spLocks noChangeShapeType="1"/>
          </p:cNvSpPr>
          <p:nvPr/>
        </p:nvSpPr>
        <p:spPr bwMode="auto">
          <a:xfrm>
            <a:off x="6892630" y="2110003"/>
            <a:ext cx="2086710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原创设计师QQ598969553          _12"/>
          <p:cNvSpPr>
            <a:spLocks noChangeShapeType="1"/>
          </p:cNvSpPr>
          <p:nvPr/>
        </p:nvSpPr>
        <p:spPr bwMode="auto">
          <a:xfrm>
            <a:off x="6328088" y="3003088"/>
            <a:ext cx="2216346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原创设计师QQ598969553          _13"/>
          <p:cNvSpPr>
            <a:spLocks noChangeShapeType="1"/>
          </p:cNvSpPr>
          <p:nvPr/>
        </p:nvSpPr>
        <p:spPr bwMode="auto">
          <a:xfrm>
            <a:off x="3566020" y="3003088"/>
            <a:ext cx="2216346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原创设计师QQ598969553          _14"/>
          <p:cNvSpPr>
            <a:spLocks noChangeArrowheads="1"/>
          </p:cNvSpPr>
          <p:nvPr/>
        </p:nvSpPr>
        <p:spPr bwMode="auto">
          <a:xfrm>
            <a:off x="927317" y="5061162"/>
            <a:ext cx="3697968" cy="1270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文稿的形象迅速提升，大大增加可观赏性一套好的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原创设计师QQ598969553          _15"/>
          <p:cNvSpPr>
            <a:spLocks noChangeArrowheads="1"/>
          </p:cNvSpPr>
          <p:nvPr/>
        </p:nvSpPr>
        <p:spPr bwMode="auto">
          <a:xfrm>
            <a:off x="7469717" y="5061162"/>
            <a:ext cx="3697968" cy="127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文稿的形象迅速提升，大大增加可观赏性一套好的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原创设计师QQ598969553          _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PAGE 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原创设计师QQ598969553          _3"/>
          <p:cNvSpPr>
            <a:spLocks noChangeArrowheads="1"/>
          </p:cNvSpPr>
          <p:nvPr/>
        </p:nvSpPr>
        <p:spPr bwMode="auto">
          <a:xfrm>
            <a:off x="2370798" y="3532971"/>
            <a:ext cx="887610" cy="895552"/>
          </a:xfrm>
          <a:prstGeom prst="ellipse">
            <a:avLst/>
          </a:prstGeom>
          <a:solidFill>
            <a:srgbClr val="17509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原创设计师QQ598969553          _4"/>
          <p:cNvSpPr>
            <a:spLocks noChangeArrowheads="1"/>
          </p:cNvSpPr>
          <p:nvPr/>
        </p:nvSpPr>
        <p:spPr bwMode="auto">
          <a:xfrm>
            <a:off x="4014181" y="3529904"/>
            <a:ext cx="887610" cy="89555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原创设计师QQ598969553          _5"/>
          <p:cNvSpPr>
            <a:spLocks noChangeArrowheads="1"/>
          </p:cNvSpPr>
          <p:nvPr/>
        </p:nvSpPr>
        <p:spPr bwMode="auto">
          <a:xfrm>
            <a:off x="1924224" y="4050817"/>
            <a:ext cx="138907" cy="13895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原创设计师QQ598969553          _6"/>
          <p:cNvSpPr>
            <a:spLocks noChangeArrowheads="1"/>
          </p:cNvSpPr>
          <p:nvPr/>
        </p:nvSpPr>
        <p:spPr bwMode="auto">
          <a:xfrm>
            <a:off x="10139401" y="4173964"/>
            <a:ext cx="133761" cy="141519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原创设计师QQ598969553          _7"/>
          <p:cNvSpPr/>
          <p:nvPr/>
        </p:nvSpPr>
        <p:spPr bwMode="auto">
          <a:xfrm>
            <a:off x="1918561" y="3077528"/>
            <a:ext cx="1835008" cy="1032032"/>
          </a:xfrm>
          <a:custGeom>
            <a:avLst/>
            <a:gdLst>
              <a:gd name="T0" fmla="*/ 583 w 597"/>
              <a:gd name="T1" fmla="*/ 291 h 333"/>
              <a:gd name="T2" fmla="*/ 291 w 597"/>
              <a:gd name="T3" fmla="*/ 0 h 333"/>
              <a:gd name="T4" fmla="*/ 0 w 597"/>
              <a:gd name="T5" fmla="*/ 291 h 333"/>
              <a:gd name="T6" fmla="*/ 49 w 597"/>
              <a:gd name="T7" fmla="*/ 291 h 333"/>
              <a:gd name="T8" fmla="*/ 291 w 597"/>
              <a:gd name="T9" fmla="*/ 49 h 333"/>
              <a:gd name="T10" fmla="*/ 534 w 597"/>
              <a:gd name="T11" fmla="*/ 291 h 333"/>
              <a:gd name="T12" fmla="*/ 520 w 597"/>
              <a:gd name="T13" fmla="*/ 291 h 333"/>
              <a:gd name="T14" fmla="*/ 559 w 597"/>
              <a:gd name="T15" fmla="*/ 333 h 333"/>
              <a:gd name="T16" fmla="*/ 597 w 597"/>
              <a:gd name="T17" fmla="*/ 291 h 333"/>
              <a:gd name="T18" fmla="*/ 583 w 597"/>
              <a:gd name="T19" fmla="*/ 291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7" h="333">
                <a:moveTo>
                  <a:pt x="583" y="291"/>
                </a:moveTo>
                <a:cubicBezTo>
                  <a:pt x="583" y="130"/>
                  <a:pt x="453" y="0"/>
                  <a:pt x="291" y="0"/>
                </a:cubicBezTo>
                <a:cubicBezTo>
                  <a:pt x="130" y="0"/>
                  <a:pt x="0" y="130"/>
                  <a:pt x="0" y="291"/>
                </a:cubicBezTo>
                <a:cubicBezTo>
                  <a:pt x="49" y="291"/>
                  <a:pt x="49" y="291"/>
                  <a:pt x="49" y="291"/>
                </a:cubicBezTo>
                <a:cubicBezTo>
                  <a:pt x="49" y="157"/>
                  <a:pt x="158" y="49"/>
                  <a:pt x="291" y="49"/>
                </a:cubicBezTo>
                <a:cubicBezTo>
                  <a:pt x="425" y="49"/>
                  <a:pt x="534" y="157"/>
                  <a:pt x="534" y="291"/>
                </a:cubicBezTo>
                <a:cubicBezTo>
                  <a:pt x="520" y="291"/>
                  <a:pt x="520" y="291"/>
                  <a:pt x="520" y="291"/>
                </a:cubicBezTo>
                <a:cubicBezTo>
                  <a:pt x="559" y="333"/>
                  <a:pt x="559" y="333"/>
                  <a:pt x="559" y="333"/>
                </a:cubicBezTo>
                <a:cubicBezTo>
                  <a:pt x="597" y="291"/>
                  <a:pt x="597" y="291"/>
                  <a:pt x="597" y="291"/>
                </a:cubicBezTo>
                <a:lnTo>
                  <a:pt x="583" y="29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原创设计师QQ598969553          _8"/>
          <p:cNvSpPr>
            <a:spLocks noChangeArrowheads="1"/>
          </p:cNvSpPr>
          <p:nvPr/>
        </p:nvSpPr>
        <p:spPr bwMode="auto">
          <a:xfrm>
            <a:off x="5651430" y="3532971"/>
            <a:ext cx="889142" cy="895552"/>
          </a:xfrm>
          <a:prstGeom prst="ellipse">
            <a:avLst/>
          </a:prstGeom>
          <a:solidFill>
            <a:srgbClr val="17509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原创设计师QQ598969553          _9"/>
          <p:cNvSpPr>
            <a:spLocks noChangeArrowheads="1"/>
          </p:cNvSpPr>
          <p:nvPr/>
        </p:nvSpPr>
        <p:spPr bwMode="auto">
          <a:xfrm>
            <a:off x="8933594" y="3532971"/>
            <a:ext cx="887610" cy="895552"/>
          </a:xfrm>
          <a:prstGeom prst="ellipse">
            <a:avLst/>
          </a:prstGeom>
          <a:solidFill>
            <a:srgbClr val="17509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原创设计师QQ598969553          _10"/>
          <p:cNvSpPr>
            <a:spLocks noChangeArrowheads="1"/>
          </p:cNvSpPr>
          <p:nvPr/>
        </p:nvSpPr>
        <p:spPr bwMode="auto">
          <a:xfrm>
            <a:off x="7296345" y="3529904"/>
            <a:ext cx="887610" cy="89555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原创设计师QQ598969553          _11"/>
          <p:cNvSpPr/>
          <p:nvPr/>
        </p:nvSpPr>
        <p:spPr bwMode="auto">
          <a:xfrm>
            <a:off x="5203791" y="3077528"/>
            <a:ext cx="1830407" cy="1032032"/>
          </a:xfrm>
          <a:custGeom>
            <a:avLst/>
            <a:gdLst>
              <a:gd name="T0" fmla="*/ 582 w 596"/>
              <a:gd name="T1" fmla="*/ 291 h 333"/>
              <a:gd name="T2" fmla="*/ 291 w 596"/>
              <a:gd name="T3" fmla="*/ 0 h 333"/>
              <a:gd name="T4" fmla="*/ 0 w 596"/>
              <a:gd name="T5" fmla="*/ 266 h 333"/>
              <a:gd name="T6" fmla="*/ 24 w 596"/>
              <a:gd name="T7" fmla="*/ 240 h 333"/>
              <a:gd name="T8" fmla="*/ 49 w 596"/>
              <a:gd name="T9" fmla="*/ 268 h 333"/>
              <a:gd name="T10" fmla="*/ 291 w 596"/>
              <a:gd name="T11" fmla="*/ 49 h 333"/>
              <a:gd name="T12" fmla="*/ 533 w 596"/>
              <a:gd name="T13" fmla="*/ 291 h 333"/>
              <a:gd name="T14" fmla="*/ 520 w 596"/>
              <a:gd name="T15" fmla="*/ 291 h 333"/>
              <a:gd name="T16" fmla="*/ 558 w 596"/>
              <a:gd name="T17" fmla="*/ 333 h 333"/>
              <a:gd name="T18" fmla="*/ 596 w 596"/>
              <a:gd name="T19" fmla="*/ 291 h 333"/>
              <a:gd name="T20" fmla="*/ 582 w 596"/>
              <a:gd name="T21" fmla="*/ 291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6" h="333">
                <a:moveTo>
                  <a:pt x="582" y="291"/>
                </a:moveTo>
                <a:cubicBezTo>
                  <a:pt x="582" y="130"/>
                  <a:pt x="452" y="0"/>
                  <a:pt x="291" y="0"/>
                </a:cubicBezTo>
                <a:cubicBezTo>
                  <a:pt x="138" y="0"/>
                  <a:pt x="13" y="117"/>
                  <a:pt x="0" y="266"/>
                </a:cubicBezTo>
                <a:cubicBezTo>
                  <a:pt x="24" y="240"/>
                  <a:pt x="24" y="240"/>
                  <a:pt x="24" y="240"/>
                </a:cubicBezTo>
                <a:cubicBezTo>
                  <a:pt x="49" y="268"/>
                  <a:pt x="49" y="268"/>
                  <a:pt x="49" y="268"/>
                </a:cubicBezTo>
                <a:cubicBezTo>
                  <a:pt x="61" y="145"/>
                  <a:pt x="165" y="49"/>
                  <a:pt x="291" y="49"/>
                </a:cubicBezTo>
                <a:cubicBezTo>
                  <a:pt x="425" y="49"/>
                  <a:pt x="533" y="157"/>
                  <a:pt x="533" y="291"/>
                </a:cubicBezTo>
                <a:cubicBezTo>
                  <a:pt x="520" y="291"/>
                  <a:pt x="520" y="291"/>
                  <a:pt x="520" y="291"/>
                </a:cubicBezTo>
                <a:cubicBezTo>
                  <a:pt x="558" y="333"/>
                  <a:pt x="558" y="333"/>
                  <a:pt x="558" y="333"/>
                </a:cubicBezTo>
                <a:cubicBezTo>
                  <a:pt x="596" y="291"/>
                  <a:pt x="596" y="291"/>
                  <a:pt x="596" y="291"/>
                </a:cubicBezTo>
                <a:lnTo>
                  <a:pt x="582" y="29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原创设计师QQ598969553          _12"/>
          <p:cNvSpPr/>
          <p:nvPr/>
        </p:nvSpPr>
        <p:spPr bwMode="auto">
          <a:xfrm>
            <a:off x="3561943" y="3851934"/>
            <a:ext cx="1831941" cy="1032032"/>
          </a:xfrm>
          <a:custGeom>
            <a:avLst/>
            <a:gdLst>
              <a:gd name="T0" fmla="*/ 558 w 596"/>
              <a:gd name="T1" fmla="*/ 0 h 333"/>
              <a:gd name="T2" fmla="*/ 520 w 596"/>
              <a:gd name="T3" fmla="*/ 41 h 333"/>
              <a:gd name="T4" fmla="*/ 533 w 596"/>
              <a:gd name="T5" fmla="*/ 41 h 333"/>
              <a:gd name="T6" fmla="*/ 291 w 596"/>
              <a:gd name="T7" fmla="*/ 284 h 333"/>
              <a:gd name="T8" fmla="*/ 49 w 596"/>
              <a:gd name="T9" fmla="*/ 65 h 333"/>
              <a:gd name="T10" fmla="*/ 24 w 596"/>
              <a:gd name="T11" fmla="*/ 93 h 333"/>
              <a:gd name="T12" fmla="*/ 0 w 596"/>
              <a:gd name="T13" fmla="*/ 67 h 333"/>
              <a:gd name="T14" fmla="*/ 291 w 596"/>
              <a:gd name="T15" fmla="*/ 333 h 333"/>
              <a:gd name="T16" fmla="*/ 582 w 596"/>
              <a:gd name="T17" fmla="*/ 41 h 333"/>
              <a:gd name="T18" fmla="*/ 596 w 596"/>
              <a:gd name="T19" fmla="*/ 41 h 333"/>
              <a:gd name="T20" fmla="*/ 558 w 596"/>
              <a:gd name="T2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6" h="333">
                <a:moveTo>
                  <a:pt x="558" y="0"/>
                </a:moveTo>
                <a:cubicBezTo>
                  <a:pt x="520" y="41"/>
                  <a:pt x="520" y="41"/>
                  <a:pt x="520" y="41"/>
                </a:cubicBezTo>
                <a:cubicBezTo>
                  <a:pt x="533" y="41"/>
                  <a:pt x="533" y="41"/>
                  <a:pt x="533" y="41"/>
                </a:cubicBezTo>
                <a:cubicBezTo>
                  <a:pt x="533" y="175"/>
                  <a:pt x="425" y="284"/>
                  <a:pt x="291" y="284"/>
                </a:cubicBezTo>
                <a:cubicBezTo>
                  <a:pt x="165" y="284"/>
                  <a:pt x="61" y="188"/>
                  <a:pt x="49" y="65"/>
                </a:cubicBezTo>
                <a:cubicBezTo>
                  <a:pt x="24" y="93"/>
                  <a:pt x="24" y="93"/>
                  <a:pt x="24" y="93"/>
                </a:cubicBezTo>
                <a:cubicBezTo>
                  <a:pt x="0" y="67"/>
                  <a:pt x="0" y="67"/>
                  <a:pt x="0" y="67"/>
                </a:cubicBezTo>
                <a:cubicBezTo>
                  <a:pt x="13" y="216"/>
                  <a:pt x="138" y="333"/>
                  <a:pt x="291" y="333"/>
                </a:cubicBezTo>
                <a:cubicBezTo>
                  <a:pt x="452" y="333"/>
                  <a:pt x="582" y="202"/>
                  <a:pt x="582" y="41"/>
                </a:cubicBezTo>
                <a:cubicBezTo>
                  <a:pt x="596" y="41"/>
                  <a:pt x="596" y="41"/>
                  <a:pt x="596" y="41"/>
                </a:cubicBezTo>
                <a:lnTo>
                  <a:pt x="558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原创设计师QQ598969553          _13"/>
          <p:cNvSpPr/>
          <p:nvPr/>
        </p:nvSpPr>
        <p:spPr bwMode="auto">
          <a:xfrm>
            <a:off x="8487488" y="3077528"/>
            <a:ext cx="1828876" cy="1032032"/>
          </a:xfrm>
          <a:custGeom>
            <a:avLst/>
            <a:gdLst>
              <a:gd name="T0" fmla="*/ 581 w 595"/>
              <a:gd name="T1" fmla="*/ 291 h 333"/>
              <a:gd name="T2" fmla="*/ 290 w 595"/>
              <a:gd name="T3" fmla="*/ 0 h 333"/>
              <a:gd name="T4" fmla="*/ 0 w 595"/>
              <a:gd name="T5" fmla="*/ 263 h 333"/>
              <a:gd name="T6" fmla="*/ 23 w 595"/>
              <a:gd name="T7" fmla="*/ 238 h 333"/>
              <a:gd name="T8" fmla="*/ 49 w 595"/>
              <a:gd name="T9" fmla="*/ 266 h 333"/>
              <a:gd name="T10" fmla="*/ 290 w 595"/>
              <a:gd name="T11" fmla="*/ 49 h 333"/>
              <a:gd name="T12" fmla="*/ 532 w 595"/>
              <a:gd name="T13" fmla="*/ 291 h 333"/>
              <a:gd name="T14" fmla="*/ 519 w 595"/>
              <a:gd name="T15" fmla="*/ 291 h 333"/>
              <a:gd name="T16" fmla="*/ 557 w 595"/>
              <a:gd name="T17" fmla="*/ 333 h 333"/>
              <a:gd name="T18" fmla="*/ 595 w 595"/>
              <a:gd name="T19" fmla="*/ 291 h 333"/>
              <a:gd name="T20" fmla="*/ 581 w 595"/>
              <a:gd name="T21" fmla="*/ 291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5" h="333">
                <a:moveTo>
                  <a:pt x="581" y="291"/>
                </a:moveTo>
                <a:cubicBezTo>
                  <a:pt x="581" y="130"/>
                  <a:pt x="451" y="0"/>
                  <a:pt x="290" y="0"/>
                </a:cubicBezTo>
                <a:cubicBezTo>
                  <a:pt x="138" y="0"/>
                  <a:pt x="14" y="115"/>
                  <a:pt x="0" y="263"/>
                </a:cubicBezTo>
                <a:cubicBezTo>
                  <a:pt x="23" y="238"/>
                  <a:pt x="23" y="238"/>
                  <a:pt x="23" y="238"/>
                </a:cubicBezTo>
                <a:cubicBezTo>
                  <a:pt x="49" y="266"/>
                  <a:pt x="49" y="266"/>
                  <a:pt x="49" y="266"/>
                </a:cubicBezTo>
                <a:cubicBezTo>
                  <a:pt x="62" y="144"/>
                  <a:pt x="165" y="49"/>
                  <a:pt x="290" y="49"/>
                </a:cubicBezTo>
                <a:cubicBezTo>
                  <a:pt x="424" y="49"/>
                  <a:pt x="532" y="157"/>
                  <a:pt x="532" y="291"/>
                </a:cubicBezTo>
                <a:cubicBezTo>
                  <a:pt x="519" y="291"/>
                  <a:pt x="519" y="291"/>
                  <a:pt x="519" y="291"/>
                </a:cubicBezTo>
                <a:cubicBezTo>
                  <a:pt x="557" y="333"/>
                  <a:pt x="557" y="333"/>
                  <a:pt x="557" y="333"/>
                </a:cubicBezTo>
                <a:cubicBezTo>
                  <a:pt x="595" y="291"/>
                  <a:pt x="595" y="291"/>
                  <a:pt x="595" y="291"/>
                </a:cubicBezTo>
                <a:lnTo>
                  <a:pt x="581" y="29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原创设计师QQ598969553          _14"/>
          <p:cNvSpPr/>
          <p:nvPr/>
        </p:nvSpPr>
        <p:spPr bwMode="auto">
          <a:xfrm>
            <a:off x="6844107" y="3851934"/>
            <a:ext cx="1831941" cy="1032032"/>
          </a:xfrm>
          <a:custGeom>
            <a:avLst/>
            <a:gdLst>
              <a:gd name="T0" fmla="*/ 558 w 596"/>
              <a:gd name="T1" fmla="*/ 0 h 333"/>
              <a:gd name="T2" fmla="*/ 520 w 596"/>
              <a:gd name="T3" fmla="*/ 41 h 333"/>
              <a:gd name="T4" fmla="*/ 533 w 596"/>
              <a:gd name="T5" fmla="*/ 41 h 333"/>
              <a:gd name="T6" fmla="*/ 291 w 596"/>
              <a:gd name="T7" fmla="*/ 284 h 333"/>
              <a:gd name="T8" fmla="*/ 49 w 596"/>
              <a:gd name="T9" fmla="*/ 65 h 333"/>
              <a:gd name="T10" fmla="*/ 24 w 596"/>
              <a:gd name="T11" fmla="*/ 93 h 333"/>
              <a:gd name="T12" fmla="*/ 0 w 596"/>
              <a:gd name="T13" fmla="*/ 67 h 333"/>
              <a:gd name="T14" fmla="*/ 291 w 596"/>
              <a:gd name="T15" fmla="*/ 333 h 333"/>
              <a:gd name="T16" fmla="*/ 582 w 596"/>
              <a:gd name="T17" fmla="*/ 41 h 333"/>
              <a:gd name="T18" fmla="*/ 596 w 596"/>
              <a:gd name="T19" fmla="*/ 41 h 333"/>
              <a:gd name="T20" fmla="*/ 558 w 596"/>
              <a:gd name="T2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6" h="333">
                <a:moveTo>
                  <a:pt x="558" y="0"/>
                </a:moveTo>
                <a:cubicBezTo>
                  <a:pt x="520" y="41"/>
                  <a:pt x="520" y="41"/>
                  <a:pt x="520" y="41"/>
                </a:cubicBezTo>
                <a:cubicBezTo>
                  <a:pt x="533" y="41"/>
                  <a:pt x="533" y="41"/>
                  <a:pt x="533" y="41"/>
                </a:cubicBezTo>
                <a:cubicBezTo>
                  <a:pt x="533" y="175"/>
                  <a:pt x="425" y="284"/>
                  <a:pt x="291" y="284"/>
                </a:cubicBezTo>
                <a:cubicBezTo>
                  <a:pt x="165" y="284"/>
                  <a:pt x="61" y="188"/>
                  <a:pt x="49" y="65"/>
                </a:cubicBezTo>
                <a:cubicBezTo>
                  <a:pt x="24" y="93"/>
                  <a:pt x="24" y="93"/>
                  <a:pt x="24" y="93"/>
                </a:cubicBezTo>
                <a:cubicBezTo>
                  <a:pt x="0" y="67"/>
                  <a:pt x="0" y="67"/>
                  <a:pt x="0" y="67"/>
                </a:cubicBezTo>
                <a:cubicBezTo>
                  <a:pt x="14" y="216"/>
                  <a:pt x="139" y="333"/>
                  <a:pt x="291" y="333"/>
                </a:cubicBezTo>
                <a:cubicBezTo>
                  <a:pt x="452" y="333"/>
                  <a:pt x="582" y="202"/>
                  <a:pt x="582" y="41"/>
                </a:cubicBezTo>
                <a:cubicBezTo>
                  <a:pt x="596" y="41"/>
                  <a:pt x="596" y="41"/>
                  <a:pt x="596" y="41"/>
                </a:cubicBezTo>
                <a:lnTo>
                  <a:pt x="558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原创设计师QQ598969553          _15"/>
          <p:cNvSpPr>
            <a:spLocks noEditPoints="1"/>
          </p:cNvSpPr>
          <p:nvPr/>
        </p:nvSpPr>
        <p:spPr bwMode="auto">
          <a:xfrm>
            <a:off x="2662068" y="3784461"/>
            <a:ext cx="305069" cy="389503"/>
          </a:xfrm>
          <a:custGeom>
            <a:avLst/>
            <a:gdLst>
              <a:gd name="T0" fmla="*/ 5 w 99"/>
              <a:gd name="T1" fmla="*/ 0 h 126"/>
              <a:gd name="T2" fmla="*/ 94 w 99"/>
              <a:gd name="T3" fmla="*/ 9 h 126"/>
              <a:gd name="T4" fmla="*/ 81 w 99"/>
              <a:gd name="T5" fmla="*/ 46 h 126"/>
              <a:gd name="T6" fmla="*/ 81 w 99"/>
              <a:gd name="T7" fmla="*/ 82 h 126"/>
              <a:gd name="T8" fmla="*/ 99 w 99"/>
              <a:gd name="T9" fmla="*/ 121 h 126"/>
              <a:gd name="T10" fmla="*/ 0 w 99"/>
              <a:gd name="T11" fmla="*/ 121 h 126"/>
              <a:gd name="T12" fmla="*/ 18 w 99"/>
              <a:gd name="T13" fmla="*/ 82 h 126"/>
              <a:gd name="T14" fmla="*/ 18 w 99"/>
              <a:gd name="T15" fmla="*/ 46 h 126"/>
              <a:gd name="T16" fmla="*/ 5 w 99"/>
              <a:gd name="T17" fmla="*/ 9 h 126"/>
              <a:gd name="T18" fmla="*/ 67 w 99"/>
              <a:gd name="T19" fmla="*/ 94 h 126"/>
              <a:gd name="T20" fmla="*/ 15 w 99"/>
              <a:gd name="T21" fmla="*/ 116 h 126"/>
              <a:gd name="T22" fmla="*/ 17 w 99"/>
              <a:gd name="T23" fmla="*/ 100 h 126"/>
              <a:gd name="T24" fmla="*/ 70 w 99"/>
              <a:gd name="T25" fmla="*/ 89 h 126"/>
              <a:gd name="T26" fmla="*/ 76 w 99"/>
              <a:gd name="T27" fmla="*/ 85 h 126"/>
              <a:gd name="T28" fmla="*/ 53 w 99"/>
              <a:gd name="T29" fmla="*/ 66 h 126"/>
              <a:gd name="T30" fmla="*/ 52 w 99"/>
              <a:gd name="T31" fmla="*/ 66 h 126"/>
              <a:gd name="T32" fmla="*/ 52 w 99"/>
              <a:gd name="T33" fmla="*/ 66 h 126"/>
              <a:gd name="T34" fmla="*/ 51 w 99"/>
              <a:gd name="T35" fmla="*/ 64 h 126"/>
              <a:gd name="T36" fmla="*/ 51 w 99"/>
              <a:gd name="T37" fmla="*/ 64 h 126"/>
              <a:gd name="T38" fmla="*/ 51 w 99"/>
              <a:gd name="T39" fmla="*/ 63 h 126"/>
              <a:gd name="T40" fmla="*/ 51 w 99"/>
              <a:gd name="T41" fmla="*/ 62 h 126"/>
              <a:gd name="T42" fmla="*/ 52 w 99"/>
              <a:gd name="T43" fmla="*/ 62 h 126"/>
              <a:gd name="T44" fmla="*/ 52 w 99"/>
              <a:gd name="T45" fmla="*/ 61 h 126"/>
              <a:gd name="T46" fmla="*/ 53 w 99"/>
              <a:gd name="T47" fmla="*/ 61 h 126"/>
              <a:gd name="T48" fmla="*/ 84 w 99"/>
              <a:gd name="T49" fmla="*/ 9 h 126"/>
              <a:gd name="T50" fmla="*/ 23 w 99"/>
              <a:gd name="T51" fmla="*/ 43 h 126"/>
              <a:gd name="T52" fmla="*/ 46 w 99"/>
              <a:gd name="T53" fmla="*/ 61 h 126"/>
              <a:gd name="T54" fmla="*/ 47 w 99"/>
              <a:gd name="T55" fmla="*/ 62 h 126"/>
              <a:gd name="T56" fmla="*/ 47 w 99"/>
              <a:gd name="T57" fmla="*/ 62 h 126"/>
              <a:gd name="T58" fmla="*/ 48 w 99"/>
              <a:gd name="T59" fmla="*/ 63 h 126"/>
              <a:gd name="T60" fmla="*/ 48 w 99"/>
              <a:gd name="T61" fmla="*/ 64 h 126"/>
              <a:gd name="T62" fmla="*/ 48 w 99"/>
              <a:gd name="T63" fmla="*/ 64 h 126"/>
              <a:gd name="T64" fmla="*/ 47 w 99"/>
              <a:gd name="T65" fmla="*/ 65 h 126"/>
              <a:gd name="T66" fmla="*/ 47 w 99"/>
              <a:gd name="T67" fmla="*/ 66 h 126"/>
              <a:gd name="T68" fmla="*/ 46 w 99"/>
              <a:gd name="T69" fmla="*/ 66 h 126"/>
              <a:gd name="T70" fmla="*/ 45 w 99"/>
              <a:gd name="T71" fmla="*/ 66 h 126"/>
              <a:gd name="T72" fmla="*/ 17 w 99"/>
              <a:gd name="T73" fmla="*/ 100 h 126"/>
              <a:gd name="T74" fmla="*/ 33 w 99"/>
              <a:gd name="T75" fmla="*/ 48 h 126"/>
              <a:gd name="T76" fmla="*/ 47 w 99"/>
              <a:gd name="T77" fmla="*/ 56 h 126"/>
              <a:gd name="T78" fmla="*/ 48 w 99"/>
              <a:gd name="T79" fmla="*/ 57 h 126"/>
              <a:gd name="T80" fmla="*/ 51 w 99"/>
              <a:gd name="T81" fmla="*/ 57 h 126"/>
              <a:gd name="T82" fmla="*/ 52 w 99"/>
              <a:gd name="T83" fmla="*/ 56 h 126"/>
              <a:gd name="T84" fmla="*/ 75 w 99"/>
              <a:gd name="T85" fmla="*/ 34 h 126"/>
              <a:gd name="T86" fmla="*/ 62 w 99"/>
              <a:gd name="T87" fmla="*/ 44 h 126"/>
              <a:gd name="T88" fmla="*/ 50 w 99"/>
              <a:gd name="T89" fmla="*/ 51 h 126"/>
              <a:gd name="T90" fmla="*/ 49 w 99"/>
              <a:gd name="T91" fmla="*/ 51 h 126"/>
              <a:gd name="T92" fmla="*/ 37 w 99"/>
              <a:gd name="T93" fmla="*/ 44 h 126"/>
              <a:gd name="T94" fmla="*/ 24 w 99"/>
              <a:gd name="T95" fmla="*/ 34 h 126"/>
              <a:gd name="T96" fmla="*/ 50 w 99"/>
              <a:gd name="T97" fmla="*/ 51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9" h="126">
                <a:moveTo>
                  <a:pt x="5" y="9"/>
                </a:moveTo>
                <a:cubicBezTo>
                  <a:pt x="2" y="9"/>
                  <a:pt x="0" y="7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7" y="0"/>
                  <a:pt x="99" y="2"/>
                  <a:pt x="99" y="4"/>
                </a:cubicBezTo>
                <a:cubicBezTo>
                  <a:pt x="99" y="7"/>
                  <a:pt x="97" y="9"/>
                  <a:pt x="94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89" y="25"/>
                  <a:pt x="86" y="37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76" y="55"/>
                  <a:pt x="69" y="60"/>
                  <a:pt x="62" y="64"/>
                </a:cubicBezTo>
                <a:cubicBezTo>
                  <a:pt x="69" y="67"/>
                  <a:pt x="76" y="73"/>
                  <a:pt x="81" y="82"/>
                </a:cubicBezTo>
                <a:cubicBezTo>
                  <a:pt x="81" y="82"/>
                  <a:pt x="81" y="82"/>
                  <a:pt x="81" y="82"/>
                </a:cubicBezTo>
                <a:cubicBezTo>
                  <a:pt x="86" y="90"/>
                  <a:pt x="89" y="101"/>
                  <a:pt x="90" y="116"/>
                </a:cubicBezTo>
                <a:cubicBezTo>
                  <a:pt x="94" y="116"/>
                  <a:pt x="94" y="116"/>
                  <a:pt x="94" y="116"/>
                </a:cubicBezTo>
                <a:cubicBezTo>
                  <a:pt x="97" y="116"/>
                  <a:pt x="99" y="118"/>
                  <a:pt x="99" y="121"/>
                </a:cubicBezTo>
                <a:cubicBezTo>
                  <a:pt x="99" y="124"/>
                  <a:pt x="97" y="126"/>
                  <a:pt x="94" y="126"/>
                </a:cubicBezTo>
                <a:cubicBezTo>
                  <a:pt x="5" y="126"/>
                  <a:pt x="5" y="126"/>
                  <a:pt x="5" y="126"/>
                </a:cubicBezTo>
                <a:cubicBezTo>
                  <a:pt x="2" y="126"/>
                  <a:pt x="0" y="124"/>
                  <a:pt x="0" y="121"/>
                </a:cubicBezTo>
                <a:cubicBezTo>
                  <a:pt x="0" y="118"/>
                  <a:pt x="2" y="116"/>
                  <a:pt x="5" y="116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01"/>
                  <a:pt x="13" y="90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23" y="73"/>
                  <a:pt x="30" y="67"/>
                  <a:pt x="37" y="64"/>
                </a:cubicBezTo>
                <a:cubicBezTo>
                  <a:pt x="30" y="60"/>
                  <a:pt x="23" y="55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3" y="37"/>
                  <a:pt x="9" y="25"/>
                  <a:pt x="9" y="9"/>
                </a:cubicBezTo>
                <a:cubicBezTo>
                  <a:pt x="5" y="9"/>
                  <a:pt x="5" y="9"/>
                  <a:pt x="5" y="9"/>
                </a:cubicBezTo>
                <a:close/>
                <a:moveTo>
                  <a:pt x="83" y="116"/>
                </a:moveTo>
                <a:cubicBezTo>
                  <a:pt x="83" y="116"/>
                  <a:pt x="83" y="116"/>
                  <a:pt x="83" y="116"/>
                </a:cubicBezTo>
                <a:cubicBezTo>
                  <a:pt x="81" y="106"/>
                  <a:pt x="75" y="99"/>
                  <a:pt x="67" y="94"/>
                </a:cubicBezTo>
                <a:cubicBezTo>
                  <a:pt x="62" y="91"/>
                  <a:pt x="55" y="90"/>
                  <a:pt x="49" y="90"/>
                </a:cubicBezTo>
                <a:cubicBezTo>
                  <a:pt x="43" y="90"/>
                  <a:pt x="37" y="91"/>
                  <a:pt x="32" y="94"/>
                </a:cubicBezTo>
                <a:cubicBezTo>
                  <a:pt x="24" y="99"/>
                  <a:pt x="18" y="106"/>
                  <a:pt x="15" y="116"/>
                </a:cubicBezTo>
                <a:cubicBezTo>
                  <a:pt x="83" y="116"/>
                  <a:pt x="83" y="116"/>
                  <a:pt x="83" y="116"/>
                </a:cubicBezTo>
                <a:close/>
                <a:moveTo>
                  <a:pt x="17" y="100"/>
                </a:moveTo>
                <a:cubicBezTo>
                  <a:pt x="17" y="100"/>
                  <a:pt x="17" y="100"/>
                  <a:pt x="17" y="100"/>
                </a:cubicBezTo>
                <a:cubicBezTo>
                  <a:pt x="20" y="95"/>
                  <a:pt x="24" y="92"/>
                  <a:pt x="29" y="89"/>
                </a:cubicBezTo>
                <a:cubicBezTo>
                  <a:pt x="35" y="86"/>
                  <a:pt x="42" y="84"/>
                  <a:pt x="49" y="84"/>
                </a:cubicBezTo>
                <a:cubicBezTo>
                  <a:pt x="56" y="84"/>
                  <a:pt x="64" y="86"/>
                  <a:pt x="70" y="89"/>
                </a:cubicBezTo>
                <a:cubicBezTo>
                  <a:pt x="74" y="92"/>
                  <a:pt x="78" y="95"/>
                  <a:pt x="82" y="100"/>
                </a:cubicBezTo>
                <a:cubicBezTo>
                  <a:pt x="80" y="94"/>
                  <a:pt x="78" y="89"/>
                  <a:pt x="76" y="85"/>
                </a:cubicBezTo>
                <a:cubicBezTo>
                  <a:pt x="76" y="85"/>
                  <a:pt x="76" y="85"/>
                  <a:pt x="76" y="85"/>
                </a:cubicBezTo>
                <a:cubicBezTo>
                  <a:pt x="70" y="75"/>
                  <a:pt x="62" y="69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2" y="66"/>
                  <a:pt x="52" y="66"/>
                </a:cubicBezTo>
                <a:cubicBezTo>
                  <a:pt x="52" y="66"/>
                  <a:pt x="52" y="66"/>
                  <a:pt x="52" y="66"/>
                </a:cubicBezTo>
                <a:cubicBezTo>
                  <a:pt x="52" y="66"/>
                  <a:pt x="52" y="66"/>
                  <a:pt x="52" y="66"/>
                </a:cubicBezTo>
                <a:cubicBezTo>
                  <a:pt x="52" y="66"/>
                  <a:pt x="52" y="66"/>
                  <a:pt x="52" y="66"/>
                </a:cubicBezTo>
                <a:cubicBezTo>
                  <a:pt x="52" y="66"/>
                  <a:pt x="52" y="66"/>
                  <a:pt x="52" y="66"/>
                </a:cubicBezTo>
                <a:cubicBezTo>
                  <a:pt x="52" y="66"/>
                  <a:pt x="52" y="66"/>
                  <a:pt x="52" y="66"/>
                </a:cubicBezTo>
                <a:cubicBezTo>
                  <a:pt x="52" y="65"/>
                  <a:pt x="52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3"/>
                  <a:pt x="51" y="63"/>
                  <a:pt x="51" y="63"/>
                </a:cubicBezTo>
                <a:cubicBezTo>
                  <a:pt x="51" y="63"/>
                  <a:pt x="51" y="63"/>
                  <a:pt x="51" y="63"/>
                </a:cubicBezTo>
                <a:cubicBezTo>
                  <a:pt x="51" y="63"/>
                  <a:pt x="51" y="63"/>
                  <a:pt x="51" y="63"/>
                </a:cubicBezTo>
                <a:cubicBezTo>
                  <a:pt x="51" y="63"/>
                  <a:pt x="51" y="63"/>
                  <a:pt x="51" y="63"/>
                </a:cubicBezTo>
                <a:cubicBezTo>
                  <a:pt x="51" y="62"/>
                  <a:pt x="51" y="62"/>
                  <a:pt x="51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1"/>
                  <a:pt x="53" y="61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62" y="58"/>
                  <a:pt x="70" y="53"/>
                  <a:pt x="76" y="43"/>
                </a:cubicBezTo>
                <a:cubicBezTo>
                  <a:pt x="76" y="43"/>
                  <a:pt x="76" y="43"/>
                  <a:pt x="76" y="43"/>
                </a:cubicBezTo>
                <a:cubicBezTo>
                  <a:pt x="81" y="35"/>
                  <a:pt x="84" y="24"/>
                  <a:pt x="84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24"/>
                  <a:pt x="18" y="35"/>
                  <a:pt x="23" y="43"/>
                </a:cubicBezTo>
                <a:cubicBezTo>
                  <a:pt x="23" y="43"/>
                  <a:pt x="23" y="43"/>
                  <a:pt x="23" y="43"/>
                </a:cubicBezTo>
                <a:cubicBezTo>
                  <a:pt x="29" y="53"/>
                  <a:pt x="37" y="58"/>
                  <a:pt x="45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3"/>
                  <a:pt x="47" y="63"/>
                  <a:pt x="47" y="63"/>
                </a:cubicBezTo>
                <a:cubicBezTo>
                  <a:pt x="47" y="63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48" y="64"/>
                  <a:pt x="48" y="64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47" y="64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6" y="66"/>
                  <a:pt x="46" y="66"/>
                  <a:pt x="46" y="66"/>
                </a:cubicBezTo>
                <a:cubicBezTo>
                  <a:pt x="46" y="66"/>
                  <a:pt x="46" y="66"/>
                  <a:pt x="46" y="66"/>
                </a:cubicBezTo>
                <a:cubicBezTo>
                  <a:pt x="46" y="66"/>
                  <a:pt x="46" y="66"/>
                  <a:pt x="46" y="66"/>
                </a:cubicBezTo>
                <a:cubicBezTo>
                  <a:pt x="46" y="66"/>
                  <a:pt x="46" y="66"/>
                  <a:pt x="46" y="66"/>
                </a:cubicBezTo>
                <a:cubicBezTo>
                  <a:pt x="45" y="66"/>
                  <a:pt x="45" y="66"/>
                  <a:pt x="45" y="66"/>
                </a:cubicBezTo>
                <a:cubicBezTo>
                  <a:pt x="37" y="69"/>
                  <a:pt x="29" y="75"/>
                  <a:pt x="23" y="85"/>
                </a:cubicBezTo>
                <a:cubicBezTo>
                  <a:pt x="23" y="85"/>
                  <a:pt x="23" y="85"/>
                  <a:pt x="23" y="85"/>
                </a:cubicBezTo>
                <a:cubicBezTo>
                  <a:pt x="20" y="89"/>
                  <a:pt x="18" y="94"/>
                  <a:pt x="17" y="100"/>
                </a:cubicBezTo>
                <a:close/>
                <a:moveTo>
                  <a:pt x="24" y="34"/>
                </a:moveTo>
                <a:cubicBezTo>
                  <a:pt x="24" y="34"/>
                  <a:pt x="24" y="34"/>
                  <a:pt x="24" y="34"/>
                </a:cubicBezTo>
                <a:cubicBezTo>
                  <a:pt x="26" y="39"/>
                  <a:pt x="29" y="44"/>
                  <a:pt x="33" y="48"/>
                </a:cubicBezTo>
                <a:cubicBezTo>
                  <a:pt x="37" y="52"/>
                  <a:pt x="41" y="55"/>
                  <a:pt x="47" y="56"/>
                </a:cubicBezTo>
                <a:cubicBezTo>
                  <a:pt x="47" y="56"/>
                  <a:pt x="47" y="56"/>
                  <a:pt x="47" y="56"/>
                </a:cubicBezTo>
                <a:cubicBezTo>
                  <a:pt x="47" y="56"/>
                  <a:pt x="47" y="56"/>
                  <a:pt x="47" y="56"/>
                </a:cubicBezTo>
                <a:cubicBezTo>
                  <a:pt x="48" y="57"/>
                  <a:pt x="48" y="57"/>
                  <a:pt x="48" y="57"/>
                </a:cubicBezTo>
                <a:cubicBezTo>
                  <a:pt x="48" y="57"/>
                  <a:pt x="48" y="57"/>
                  <a:pt x="48" y="57"/>
                </a:cubicBezTo>
                <a:cubicBezTo>
                  <a:pt x="48" y="57"/>
                  <a:pt x="48" y="57"/>
                  <a:pt x="48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7"/>
                  <a:pt x="50" y="57"/>
                  <a:pt x="51" y="57"/>
                </a:cubicBezTo>
                <a:cubicBezTo>
                  <a:pt x="51" y="57"/>
                  <a:pt x="51" y="57"/>
                  <a:pt x="51" y="57"/>
                </a:cubicBezTo>
                <a:cubicBezTo>
                  <a:pt x="52" y="56"/>
                  <a:pt x="52" y="56"/>
                  <a:pt x="52" y="56"/>
                </a:cubicBezTo>
                <a:cubicBezTo>
                  <a:pt x="52" y="56"/>
                  <a:pt x="52" y="56"/>
                  <a:pt x="52" y="56"/>
                </a:cubicBezTo>
                <a:cubicBezTo>
                  <a:pt x="52" y="56"/>
                  <a:pt x="52" y="56"/>
                  <a:pt x="52" y="56"/>
                </a:cubicBezTo>
                <a:cubicBezTo>
                  <a:pt x="57" y="55"/>
                  <a:pt x="62" y="52"/>
                  <a:pt x="66" y="48"/>
                </a:cubicBezTo>
                <a:cubicBezTo>
                  <a:pt x="66" y="48"/>
                  <a:pt x="66" y="48"/>
                  <a:pt x="66" y="48"/>
                </a:cubicBezTo>
                <a:cubicBezTo>
                  <a:pt x="70" y="44"/>
                  <a:pt x="73" y="39"/>
                  <a:pt x="75" y="34"/>
                </a:cubicBezTo>
                <a:cubicBezTo>
                  <a:pt x="75" y="32"/>
                  <a:pt x="75" y="31"/>
                  <a:pt x="73" y="30"/>
                </a:cubicBezTo>
                <a:cubicBezTo>
                  <a:pt x="72" y="30"/>
                  <a:pt x="70" y="30"/>
                  <a:pt x="69" y="32"/>
                </a:cubicBezTo>
                <a:cubicBezTo>
                  <a:pt x="68" y="36"/>
                  <a:pt x="65" y="41"/>
                  <a:pt x="62" y="44"/>
                </a:cubicBezTo>
                <a:cubicBezTo>
                  <a:pt x="59" y="47"/>
                  <a:pt x="55" y="49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4" y="49"/>
                  <a:pt x="40" y="47"/>
                  <a:pt x="37" y="44"/>
                </a:cubicBezTo>
                <a:cubicBezTo>
                  <a:pt x="34" y="41"/>
                  <a:pt x="31" y="36"/>
                  <a:pt x="29" y="32"/>
                </a:cubicBezTo>
                <a:cubicBezTo>
                  <a:pt x="29" y="30"/>
                  <a:pt x="27" y="30"/>
                  <a:pt x="26" y="30"/>
                </a:cubicBezTo>
                <a:cubicBezTo>
                  <a:pt x="24" y="31"/>
                  <a:pt x="23" y="32"/>
                  <a:pt x="24" y="34"/>
                </a:cubicBezTo>
                <a:close/>
                <a:moveTo>
                  <a:pt x="50" y="51"/>
                </a:move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原创设计师QQ598969553          _16"/>
          <p:cNvSpPr>
            <a:spLocks noEditPoints="1"/>
          </p:cNvSpPr>
          <p:nvPr/>
        </p:nvSpPr>
        <p:spPr bwMode="auto">
          <a:xfrm>
            <a:off x="9206469" y="3802864"/>
            <a:ext cx="387850" cy="355767"/>
          </a:xfrm>
          <a:custGeom>
            <a:avLst/>
            <a:gdLst>
              <a:gd name="T0" fmla="*/ 79 w 126"/>
              <a:gd name="T1" fmla="*/ 53 h 115"/>
              <a:gd name="T2" fmla="*/ 83 w 126"/>
              <a:gd name="T3" fmla="*/ 69 h 115"/>
              <a:gd name="T4" fmla="*/ 83 w 126"/>
              <a:gd name="T5" fmla="*/ 77 h 115"/>
              <a:gd name="T6" fmla="*/ 89 w 126"/>
              <a:gd name="T7" fmla="*/ 71 h 115"/>
              <a:gd name="T8" fmla="*/ 83 w 126"/>
              <a:gd name="T9" fmla="*/ 49 h 115"/>
              <a:gd name="T10" fmla="*/ 64 w 126"/>
              <a:gd name="T11" fmla="*/ 46 h 115"/>
              <a:gd name="T12" fmla="*/ 122 w 126"/>
              <a:gd name="T13" fmla="*/ 105 h 115"/>
              <a:gd name="T14" fmla="*/ 118 w 126"/>
              <a:gd name="T15" fmla="*/ 105 h 115"/>
              <a:gd name="T16" fmla="*/ 122 w 126"/>
              <a:gd name="T17" fmla="*/ 29 h 115"/>
              <a:gd name="T18" fmla="*/ 122 w 126"/>
              <a:gd name="T19" fmla="*/ 19 h 115"/>
              <a:gd name="T20" fmla="*/ 76 w 126"/>
              <a:gd name="T21" fmla="*/ 13 h 115"/>
              <a:gd name="T22" fmla="*/ 63 w 126"/>
              <a:gd name="T23" fmla="*/ 0 h 115"/>
              <a:gd name="T24" fmla="*/ 51 w 126"/>
              <a:gd name="T25" fmla="*/ 13 h 115"/>
              <a:gd name="T26" fmla="*/ 5 w 126"/>
              <a:gd name="T27" fmla="*/ 19 h 115"/>
              <a:gd name="T28" fmla="*/ 5 w 126"/>
              <a:gd name="T29" fmla="*/ 29 h 115"/>
              <a:gd name="T30" fmla="*/ 9 w 126"/>
              <a:gd name="T31" fmla="*/ 105 h 115"/>
              <a:gd name="T32" fmla="*/ 0 w 126"/>
              <a:gd name="T33" fmla="*/ 110 h 115"/>
              <a:gd name="T34" fmla="*/ 122 w 126"/>
              <a:gd name="T35" fmla="*/ 115 h 115"/>
              <a:gd name="T36" fmla="*/ 122 w 126"/>
              <a:gd name="T37" fmla="*/ 105 h 115"/>
              <a:gd name="T38" fmla="*/ 58 w 126"/>
              <a:gd name="T39" fmla="*/ 8 h 115"/>
              <a:gd name="T40" fmla="*/ 68 w 126"/>
              <a:gd name="T41" fmla="*/ 8 h 115"/>
              <a:gd name="T42" fmla="*/ 68 w 126"/>
              <a:gd name="T43" fmla="*/ 17 h 115"/>
              <a:gd name="T44" fmla="*/ 63 w 126"/>
              <a:gd name="T45" fmla="*/ 19 h 115"/>
              <a:gd name="T46" fmla="*/ 56 w 126"/>
              <a:gd name="T47" fmla="*/ 13 h 115"/>
              <a:gd name="T48" fmla="*/ 112 w 126"/>
              <a:gd name="T49" fmla="*/ 105 h 115"/>
              <a:gd name="T50" fmla="*/ 14 w 126"/>
              <a:gd name="T51" fmla="*/ 105 h 115"/>
              <a:gd name="T52" fmla="*/ 112 w 126"/>
              <a:gd name="T53" fmla="*/ 29 h 115"/>
              <a:gd name="T54" fmla="*/ 59 w 126"/>
              <a:gd name="T55" fmla="*/ 91 h 115"/>
              <a:gd name="T56" fmla="*/ 71 w 126"/>
              <a:gd name="T57" fmla="*/ 89 h 115"/>
              <a:gd name="T58" fmla="*/ 79 w 126"/>
              <a:gd name="T59" fmla="*/ 80 h 115"/>
              <a:gd name="T60" fmla="*/ 78 w 126"/>
              <a:gd name="T61" fmla="*/ 76 h 115"/>
              <a:gd name="T62" fmla="*/ 62 w 126"/>
              <a:gd name="T63" fmla="*/ 50 h 115"/>
              <a:gd name="T64" fmla="*/ 44 w 126"/>
              <a:gd name="T65" fmla="*/ 53 h 115"/>
              <a:gd name="T66" fmla="*/ 44 w 126"/>
              <a:gd name="T67" fmla="*/ 85 h 115"/>
              <a:gd name="T68" fmla="*/ 48 w 126"/>
              <a:gd name="T69" fmla="*/ 57 h 115"/>
              <a:gd name="T70" fmla="*/ 57 w 126"/>
              <a:gd name="T71" fmla="*/ 53 h 115"/>
              <a:gd name="T72" fmla="*/ 58 w 126"/>
              <a:gd name="T73" fmla="*/ 72 h 115"/>
              <a:gd name="T74" fmla="*/ 68 w 126"/>
              <a:gd name="T75" fmla="*/ 83 h 115"/>
              <a:gd name="T76" fmla="*/ 59 w 126"/>
              <a:gd name="T77" fmla="*/ 86 h 115"/>
              <a:gd name="T78" fmla="*/ 43 w 126"/>
              <a:gd name="T79" fmla="*/ 6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6" h="115">
                <a:moveTo>
                  <a:pt x="67" y="49"/>
                </a:moveTo>
                <a:cubicBezTo>
                  <a:pt x="72" y="49"/>
                  <a:pt x="76" y="50"/>
                  <a:pt x="79" y="53"/>
                </a:cubicBezTo>
                <a:cubicBezTo>
                  <a:pt x="82" y="56"/>
                  <a:pt x="84" y="61"/>
                  <a:pt x="84" y="65"/>
                </a:cubicBezTo>
                <a:cubicBezTo>
                  <a:pt x="84" y="67"/>
                  <a:pt x="84" y="68"/>
                  <a:pt x="83" y="69"/>
                </a:cubicBezTo>
                <a:cubicBezTo>
                  <a:pt x="83" y="71"/>
                  <a:pt x="82" y="72"/>
                  <a:pt x="82" y="73"/>
                </a:cubicBezTo>
                <a:cubicBezTo>
                  <a:pt x="81" y="75"/>
                  <a:pt x="81" y="77"/>
                  <a:pt x="83" y="77"/>
                </a:cubicBezTo>
                <a:cubicBezTo>
                  <a:pt x="84" y="78"/>
                  <a:pt x="86" y="78"/>
                  <a:pt x="87" y="76"/>
                </a:cubicBezTo>
                <a:cubicBezTo>
                  <a:pt x="88" y="75"/>
                  <a:pt x="88" y="73"/>
                  <a:pt x="89" y="71"/>
                </a:cubicBezTo>
                <a:cubicBezTo>
                  <a:pt x="89" y="69"/>
                  <a:pt x="90" y="67"/>
                  <a:pt x="90" y="65"/>
                </a:cubicBezTo>
                <a:cubicBezTo>
                  <a:pt x="90" y="59"/>
                  <a:pt x="87" y="53"/>
                  <a:pt x="83" y="49"/>
                </a:cubicBezTo>
                <a:cubicBezTo>
                  <a:pt x="79" y="45"/>
                  <a:pt x="73" y="43"/>
                  <a:pt x="67" y="43"/>
                </a:cubicBezTo>
                <a:cubicBezTo>
                  <a:pt x="66" y="43"/>
                  <a:pt x="64" y="44"/>
                  <a:pt x="64" y="46"/>
                </a:cubicBezTo>
                <a:cubicBezTo>
                  <a:pt x="64" y="47"/>
                  <a:pt x="66" y="49"/>
                  <a:pt x="67" y="49"/>
                </a:cubicBezTo>
                <a:close/>
                <a:moveTo>
                  <a:pt x="122" y="105"/>
                </a:moveTo>
                <a:cubicBezTo>
                  <a:pt x="122" y="105"/>
                  <a:pt x="122" y="105"/>
                  <a:pt x="122" y="105"/>
                </a:cubicBezTo>
                <a:cubicBezTo>
                  <a:pt x="118" y="105"/>
                  <a:pt x="118" y="105"/>
                  <a:pt x="118" y="105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22" y="29"/>
                  <a:pt x="122" y="29"/>
                  <a:pt x="122" y="29"/>
                </a:cubicBezTo>
                <a:cubicBezTo>
                  <a:pt x="124" y="29"/>
                  <a:pt x="126" y="27"/>
                  <a:pt x="126" y="24"/>
                </a:cubicBezTo>
                <a:cubicBezTo>
                  <a:pt x="126" y="22"/>
                  <a:pt x="124" y="19"/>
                  <a:pt x="122" y="19"/>
                </a:cubicBezTo>
                <a:cubicBezTo>
                  <a:pt x="74" y="19"/>
                  <a:pt x="74" y="19"/>
                  <a:pt x="74" y="19"/>
                </a:cubicBezTo>
                <a:cubicBezTo>
                  <a:pt x="75" y="17"/>
                  <a:pt x="76" y="15"/>
                  <a:pt x="76" y="13"/>
                </a:cubicBezTo>
                <a:cubicBezTo>
                  <a:pt x="76" y="9"/>
                  <a:pt x="75" y="6"/>
                  <a:pt x="72" y="4"/>
                </a:cubicBezTo>
                <a:cubicBezTo>
                  <a:pt x="70" y="1"/>
                  <a:pt x="67" y="0"/>
                  <a:pt x="63" y="0"/>
                </a:cubicBezTo>
                <a:cubicBezTo>
                  <a:pt x="60" y="0"/>
                  <a:pt x="57" y="1"/>
                  <a:pt x="54" y="4"/>
                </a:cubicBezTo>
                <a:cubicBezTo>
                  <a:pt x="52" y="6"/>
                  <a:pt x="51" y="9"/>
                  <a:pt x="51" y="13"/>
                </a:cubicBezTo>
                <a:cubicBezTo>
                  <a:pt x="51" y="15"/>
                  <a:pt x="51" y="17"/>
                  <a:pt x="53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2" y="19"/>
                  <a:pt x="0" y="22"/>
                  <a:pt x="0" y="24"/>
                </a:cubicBezTo>
                <a:cubicBezTo>
                  <a:pt x="0" y="27"/>
                  <a:pt x="2" y="29"/>
                  <a:pt x="5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105"/>
                  <a:pt x="9" y="105"/>
                  <a:pt x="9" y="105"/>
                </a:cubicBezTo>
                <a:cubicBezTo>
                  <a:pt x="5" y="105"/>
                  <a:pt x="5" y="105"/>
                  <a:pt x="5" y="105"/>
                </a:cubicBezTo>
                <a:cubicBezTo>
                  <a:pt x="2" y="105"/>
                  <a:pt x="0" y="107"/>
                  <a:pt x="0" y="110"/>
                </a:cubicBezTo>
                <a:cubicBezTo>
                  <a:pt x="0" y="113"/>
                  <a:pt x="2" y="115"/>
                  <a:pt x="5" y="115"/>
                </a:cubicBezTo>
                <a:cubicBezTo>
                  <a:pt x="122" y="115"/>
                  <a:pt x="122" y="115"/>
                  <a:pt x="122" y="115"/>
                </a:cubicBezTo>
                <a:cubicBezTo>
                  <a:pt x="124" y="115"/>
                  <a:pt x="126" y="113"/>
                  <a:pt x="126" y="110"/>
                </a:cubicBezTo>
                <a:cubicBezTo>
                  <a:pt x="126" y="107"/>
                  <a:pt x="124" y="105"/>
                  <a:pt x="122" y="105"/>
                </a:cubicBezTo>
                <a:close/>
                <a:moveTo>
                  <a:pt x="58" y="8"/>
                </a:moveTo>
                <a:cubicBezTo>
                  <a:pt x="58" y="8"/>
                  <a:pt x="58" y="8"/>
                  <a:pt x="58" y="8"/>
                </a:cubicBezTo>
                <a:cubicBezTo>
                  <a:pt x="60" y="6"/>
                  <a:pt x="61" y="6"/>
                  <a:pt x="63" y="6"/>
                </a:cubicBezTo>
                <a:cubicBezTo>
                  <a:pt x="65" y="6"/>
                  <a:pt x="67" y="6"/>
                  <a:pt x="68" y="8"/>
                </a:cubicBezTo>
                <a:cubicBezTo>
                  <a:pt x="69" y="9"/>
                  <a:pt x="70" y="11"/>
                  <a:pt x="70" y="13"/>
                </a:cubicBezTo>
                <a:cubicBezTo>
                  <a:pt x="70" y="14"/>
                  <a:pt x="69" y="16"/>
                  <a:pt x="68" y="17"/>
                </a:cubicBezTo>
                <a:cubicBezTo>
                  <a:pt x="67" y="19"/>
                  <a:pt x="65" y="19"/>
                  <a:pt x="63" y="19"/>
                </a:cubicBezTo>
                <a:cubicBezTo>
                  <a:pt x="63" y="19"/>
                  <a:pt x="63" y="19"/>
                  <a:pt x="63" y="19"/>
                </a:cubicBezTo>
                <a:cubicBezTo>
                  <a:pt x="61" y="19"/>
                  <a:pt x="60" y="19"/>
                  <a:pt x="58" y="17"/>
                </a:cubicBezTo>
                <a:cubicBezTo>
                  <a:pt x="57" y="16"/>
                  <a:pt x="56" y="14"/>
                  <a:pt x="56" y="13"/>
                </a:cubicBezTo>
                <a:cubicBezTo>
                  <a:pt x="56" y="11"/>
                  <a:pt x="57" y="9"/>
                  <a:pt x="58" y="8"/>
                </a:cubicBezTo>
                <a:close/>
                <a:moveTo>
                  <a:pt x="112" y="105"/>
                </a:moveTo>
                <a:cubicBezTo>
                  <a:pt x="112" y="105"/>
                  <a:pt x="112" y="105"/>
                  <a:pt x="112" y="105"/>
                </a:cubicBezTo>
                <a:cubicBezTo>
                  <a:pt x="14" y="105"/>
                  <a:pt x="14" y="105"/>
                  <a:pt x="14" y="105"/>
                </a:cubicBezTo>
                <a:cubicBezTo>
                  <a:pt x="14" y="29"/>
                  <a:pt x="14" y="29"/>
                  <a:pt x="14" y="29"/>
                </a:cubicBezTo>
                <a:cubicBezTo>
                  <a:pt x="112" y="29"/>
                  <a:pt x="112" y="29"/>
                  <a:pt x="112" y="29"/>
                </a:cubicBezTo>
                <a:cubicBezTo>
                  <a:pt x="112" y="105"/>
                  <a:pt x="112" y="105"/>
                  <a:pt x="112" y="105"/>
                </a:cubicBezTo>
                <a:close/>
                <a:moveTo>
                  <a:pt x="59" y="91"/>
                </a:moveTo>
                <a:cubicBezTo>
                  <a:pt x="59" y="91"/>
                  <a:pt x="59" y="91"/>
                  <a:pt x="59" y="91"/>
                </a:cubicBezTo>
                <a:cubicBezTo>
                  <a:pt x="63" y="91"/>
                  <a:pt x="67" y="90"/>
                  <a:pt x="71" y="89"/>
                </a:cubicBezTo>
                <a:cubicBezTo>
                  <a:pt x="71" y="88"/>
                  <a:pt x="71" y="88"/>
                  <a:pt x="71" y="88"/>
                </a:cubicBezTo>
                <a:cubicBezTo>
                  <a:pt x="74" y="87"/>
                  <a:pt x="77" y="84"/>
                  <a:pt x="79" y="80"/>
                </a:cubicBezTo>
                <a:cubicBezTo>
                  <a:pt x="79" y="80"/>
                  <a:pt x="79" y="80"/>
                  <a:pt x="79" y="80"/>
                </a:cubicBezTo>
                <a:cubicBezTo>
                  <a:pt x="80" y="79"/>
                  <a:pt x="79" y="77"/>
                  <a:pt x="78" y="76"/>
                </a:cubicBezTo>
                <a:cubicBezTo>
                  <a:pt x="62" y="67"/>
                  <a:pt x="62" y="67"/>
                  <a:pt x="62" y="67"/>
                </a:cubicBezTo>
                <a:cubicBezTo>
                  <a:pt x="62" y="50"/>
                  <a:pt x="62" y="50"/>
                  <a:pt x="62" y="50"/>
                </a:cubicBezTo>
                <a:cubicBezTo>
                  <a:pt x="62" y="48"/>
                  <a:pt x="61" y="47"/>
                  <a:pt x="59" y="47"/>
                </a:cubicBezTo>
                <a:cubicBezTo>
                  <a:pt x="53" y="47"/>
                  <a:pt x="48" y="49"/>
                  <a:pt x="44" y="53"/>
                </a:cubicBezTo>
                <a:cubicBezTo>
                  <a:pt x="40" y="57"/>
                  <a:pt x="37" y="63"/>
                  <a:pt x="37" y="69"/>
                </a:cubicBezTo>
                <a:cubicBezTo>
                  <a:pt x="37" y="75"/>
                  <a:pt x="40" y="81"/>
                  <a:pt x="44" y="85"/>
                </a:cubicBezTo>
                <a:cubicBezTo>
                  <a:pt x="48" y="89"/>
                  <a:pt x="53" y="91"/>
                  <a:pt x="59" y="91"/>
                </a:cubicBezTo>
                <a:close/>
                <a:moveTo>
                  <a:pt x="48" y="57"/>
                </a:move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3" y="53"/>
                  <a:pt x="57" y="53"/>
                </a:cubicBezTo>
                <a:cubicBezTo>
                  <a:pt x="57" y="69"/>
                  <a:pt x="57" y="69"/>
                  <a:pt x="57" y="69"/>
                </a:cubicBezTo>
                <a:cubicBezTo>
                  <a:pt x="57" y="70"/>
                  <a:pt x="57" y="71"/>
                  <a:pt x="58" y="72"/>
                </a:cubicBezTo>
                <a:cubicBezTo>
                  <a:pt x="72" y="80"/>
                  <a:pt x="72" y="80"/>
                  <a:pt x="72" y="80"/>
                </a:cubicBezTo>
                <a:cubicBezTo>
                  <a:pt x="71" y="81"/>
                  <a:pt x="69" y="82"/>
                  <a:pt x="68" y="83"/>
                </a:cubicBezTo>
                <a:cubicBezTo>
                  <a:pt x="68" y="84"/>
                  <a:pt x="68" y="84"/>
                  <a:pt x="68" y="84"/>
                </a:cubicBezTo>
                <a:cubicBezTo>
                  <a:pt x="65" y="85"/>
                  <a:pt x="62" y="86"/>
                  <a:pt x="59" y="86"/>
                </a:cubicBezTo>
                <a:cubicBezTo>
                  <a:pt x="55" y="86"/>
                  <a:pt x="51" y="84"/>
                  <a:pt x="48" y="81"/>
                </a:cubicBezTo>
                <a:cubicBezTo>
                  <a:pt x="45" y="78"/>
                  <a:pt x="43" y="74"/>
                  <a:pt x="43" y="69"/>
                </a:cubicBezTo>
                <a:cubicBezTo>
                  <a:pt x="43" y="64"/>
                  <a:pt x="45" y="60"/>
                  <a:pt x="48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原创设计师QQ598969553          _17"/>
          <p:cNvSpPr>
            <a:spLocks noEditPoints="1"/>
          </p:cNvSpPr>
          <p:nvPr/>
        </p:nvSpPr>
        <p:spPr bwMode="auto">
          <a:xfrm>
            <a:off x="7550823" y="3805930"/>
            <a:ext cx="378653" cy="349633"/>
          </a:xfrm>
          <a:custGeom>
            <a:avLst/>
            <a:gdLst>
              <a:gd name="T0" fmla="*/ 95 w 123"/>
              <a:gd name="T1" fmla="*/ 54 h 113"/>
              <a:gd name="T2" fmla="*/ 122 w 123"/>
              <a:gd name="T3" fmla="*/ 38 h 113"/>
              <a:gd name="T4" fmla="*/ 111 w 123"/>
              <a:gd name="T5" fmla="*/ 36 h 113"/>
              <a:gd name="T6" fmla="*/ 96 w 123"/>
              <a:gd name="T7" fmla="*/ 28 h 113"/>
              <a:gd name="T8" fmla="*/ 105 w 123"/>
              <a:gd name="T9" fmla="*/ 14 h 113"/>
              <a:gd name="T10" fmla="*/ 114 w 123"/>
              <a:gd name="T11" fmla="*/ 7 h 113"/>
              <a:gd name="T12" fmla="*/ 74 w 123"/>
              <a:gd name="T13" fmla="*/ 14 h 113"/>
              <a:gd name="T14" fmla="*/ 72 w 123"/>
              <a:gd name="T15" fmla="*/ 35 h 113"/>
              <a:gd name="T16" fmla="*/ 50 w 123"/>
              <a:gd name="T17" fmla="*/ 21 h 113"/>
              <a:gd name="T18" fmla="*/ 55 w 123"/>
              <a:gd name="T19" fmla="*/ 13 h 113"/>
              <a:gd name="T20" fmla="*/ 64 w 123"/>
              <a:gd name="T21" fmla="*/ 7 h 113"/>
              <a:gd name="T22" fmla="*/ 33 w 123"/>
              <a:gd name="T23" fmla="*/ 6 h 113"/>
              <a:gd name="T24" fmla="*/ 30 w 123"/>
              <a:gd name="T25" fmla="*/ 6 h 113"/>
              <a:gd name="T26" fmla="*/ 13 w 123"/>
              <a:gd name="T27" fmla="*/ 22 h 113"/>
              <a:gd name="T28" fmla="*/ 14 w 123"/>
              <a:gd name="T29" fmla="*/ 25 h 113"/>
              <a:gd name="T30" fmla="*/ 10 w 123"/>
              <a:gd name="T31" fmla="*/ 27 h 113"/>
              <a:gd name="T32" fmla="*/ 1 w 123"/>
              <a:gd name="T33" fmla="*/ 39 h 113"/>
              <a:gd name="T34" fmla="*/ 9 w 123"/>
              <a:gd name="T35" fmla="*/ 46 h 113"/>
              <a:gd name="T36" fmla="*/ 9 w 123"/>
              <a:gd name="T37" fmla="*/ 46 h 113"/>
              <a:gd name="T38" fmla="*/ 9 w 123"/>
              <a:gd name="T39" fmla="*/ 47 h 113"/>
              <a:gd name="T40" fmla="*/ 27 w 123"/>
              <a:gd name="T41" fmla="*/ 48 h 113"/>
              <a:gd name="T42" fmla="*/ 28 w 123"/>
              <a:gd name="T43" fmla="*/ 42 h 113"/>
              <a:gd name="T44" fmla="*/ 49 w 123"/>
              <a:gd name="T45" fmla="*/ 58 h 113"/>
              <a:gd name="T46" fmla="*/ 25 w 123"/>
              <a:gd name="T47" fmla="*/ 111 h 113"/>
              <a:gd name="T48" fmla="*/ 103 w 123"/>
              <a:gd name="T49" fmla="*/ 112 h 113"/>
              <a:gd name="T50" fmla="*/ 120 w 123"/>
              <a:gd name="T51" fmla="*/ 95 h 113"/>
              <a:gd name="T52" fmla="*/ 34 w 123"/>
              <a:gd name="T53" fmla="*/ 35 h 113"/>
              <a:gd name="T54" fmla="*/ 28 w 123"/>
              <a:gd name="T55" fmla="*/ 36 h 113"/>
              <a:gd name="T56" fmla="*/ 24 w 123"/>
              <a:gd name="T57" fmla="*/ 38 h 113"/>
              <a:gd name="T58" fmla="*/ 18 w 123"/>
              <a:gd name="T59" fmla="*/ 48 h 113"/>
              <a:gd name="T60" fmla="*/ 13 w 123"/>
              <a:gd name="T61" fmla="*/ 42 h 113"/>
              <a:gd name="T62" fmla="*/ 13 w 123"/>
              <a:gd name="T63" fmla="*/ 42 h 113"/>
              <a:gd name="T64" fmla="*/ 13 w 123"/>
              <a:gd name="T65" fmla="*/ 42 h 113"/>
              <a:gd name="T66" fmla="*/ 11 w 123"/>
              <a:gd name="T67" fmla="*/ 33 h 113"/>
              <a:gd name="T68" fmla="*/ 18 w 123"/>
              <a:gd name="T69" fmla="*/ 30 h 113"/>
              <a:gd name="T70" fmla="*/ 21 w 123"/>
              <a:gd name="T71" fmla="*/ 25 h 113"/>
              <a:gd name="T72" fmla="*/ 28 w 123"/>
              <a:gd name="T73" fmla="*/ 12 h 113"/>
              <a:gd name="T74" fmla="*/ 36 w 123"/>
              <a:gd name="T75" fmla="*/ 11 h 113"/>
              <a:gd name="T76" fmla="*/ 40 w 123"/>
              <a:gd name="T77" fmla="*/ 10 h 113"/>
              <a:gd name="T78" fmla="*/ 53 w 123"/>
              <a:gd name="T79" fmla="*/ 7 h 113"/>
              <a:gd name="T80" fmla="*/ 45 w 123"/>
              <a:gd name="T81" fmla="*/ 19 h 113"/>
              <a:gd name="T82" fmla="*/ 43 w 123"/>
              <a:gd name="T83" fmla="*/ 26 h 113"/>
              <a:gd name="T84" fmla="*/ 34 w 123"/>
              <a:gd name="T85" fmla="*/ 35 h 113"/>
              <a:gd name="T86" fmla="*/ 19 w 123"/>
              <a:gd name="T87" fmla="*/ 96 h 113"/>
              <a:gd name="T88" fmla="*/ 78 w 123"/>
              <a:gd name="T89" fmla="*/ 35 h 113"/>
              <a:gd name="T90" fmla="*/ 77 w 123"/>
              <a:gd name="T91" fmla="*/ 33 h 113"/>
              <a:gd name="T92" fmla="*/ 102 w 123"/>
              <a:gd name="T93" fmla="*/ 7 h 113"/>
              <a:gd name="T94" fmla="*/ 96 w 123"/>
              <a:gd name="T95" fmla="*/ 10 h 113"/>
              <a:gd name="T96" fmla="*/ 90 w 123"/>
              <a:gd name="T97" fmla="*/ 31 h 113"/>
              <a:gd name="T98" fmla="*/ 105 w 123"/>
              <a:gd name="T99" fmla="*/ 43 h 113"/>
              <a:gd name="T100" fmla="*/ 111 w 123"/>
              <a:gd name="T101" fmla="*/ 43 h 113"/>
              <a:gd name="T102" fmla="*/ 88 w 123"/>
              <a:gd name="T103" fmla="*/ 47 h 113"/>
              <a:gd name="T104" fmla="*/ 105 w 123"/>
              <a:gd name="T105" fmla="*/ 106 h 113"/>
              <a:gd name="T106" fmla="*/ 78 w 123"/>
              <a:gd name="T107" fmla="*/ 62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3" h="113">
                <a:moveTo>
                  <a:pt x="82" y="58"/>
                </a:moveTo>
                <a:cubicBezTo>
                  <a:pt x="88" y="53"/>
                  <a:pt x="88" y="53"/>
                  <a:pt x="88" y="53"/>
                </a:cubicBezTo>
                <a:cubicBezTo>
                  <a:pt x="90" y="54"/>
                  <a:pt x="92" y="54"/>
                  <a:pt x="95" y="54"/>
                </a:cubicBezTo>
                <a:cubicBezTo>
                  <a:pt x="98" y="55"/>
                  <a:pt x="101" y="54"/>
                  <a:pt x="104" y="54"/>
                </a:cubicBezTo>
                <a:cubicBezTo>
                  <a:pt x="108" y="53"/>
                  <a:pt x="112" y="50"/>
                  <a:pt x="115" y="48"/>
                </a:cubicBezTo>
                <a:cubicBezTo>
                  <a:pt x="118" y="45"/>
                  <a:pt x="121" y="41"/>
                  <a:pt x="122" y="38"/>
                </a:cubicBezTo>
                <a:cubicBezTo>
                  <a:pt x="123" y="36"/>
                  <a:pt x="122" y="34"/>
                  <a:pt x="121" y="34"/>
                </a:cubicBezTo>
                <a:cubicBezTo>
                  <a:pt x="120" y="34"/>
                  <a:pt x="119" y="34"/>
                  <a:pt x="119" y="34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6" y="28"/>
                  <a:pt x="96" y="28"/>
                  <a:pt x="96" y="28"/>
                </a:cubicBezTo>
                <a:cubicBezTo>
                  <a:pt x="97" y="22"/>
                  <a:pt x="97" y="22"/>
                  <a:pt x="97" y="22"/>
                </a:cubicBezTo>
                <a:cubicBezTo>
                  <a:pt x="99" y="16"/>
                  <a:pt x="99" y="16"/>
                  <a:pt x="99" y="16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13" y="12"/>
                  <a:pt x="113" y="12"/>
                  <a:pt x="113" y="12"/>
                </a:cubicBezTo>
                <a:cubicBezTo>
                  <a:pt x="115" y="11"/>
                  <a:pt x="115" y="10"/>
                  <a:pt x="115" y="8"/>
                </a:cubicBezTo>
                <a:cubicBezTo>
                  <a:pt x="115" y="8"/>
                  <a:pt x="115" y="7"/>
                  <a:pt x="114" y="7"/>
                </a:cubicBezTo>
                <a:cubicBezTo>
                  <a:pt x="111" y="4"/>
                  <a:pt x="107" y="2"/>
                  <a:pt x="103" y="1"/>
                </a:cubicBezTo>
                <a:cubicBezTo>
                  <a:pt x="99" y="1"/>
                  <a:pt x="95" y="1"/>
                  <a:pt x="90" y="2"/>
                </a:cubicBezTo>
                <a:cubicBezTo>
                  <a:pt x="83" y="4"/>
                  <a:pt x="78" y="8"/>
                  <a:pt x="74" y="14"/>
                </a:cubicBezTo>
                <a:cubicBezTo>
                  <a:pt x="71" y="20"/>
                  <a:pt x="70" y="28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66" y="41"/>
                  <a:pt x="66" y="41"/>
                  <a:pt x="66" y="41"/>
                </a:cubicBezTo>
                <a:cubicBezTo>
                  <a:pt x="48" y="24"/>
                  <a:pt x="48" y="24"/>
                  <a:pt x="48" y="24"/>
                </a:cubicBezTo>
                <a:cubicBezTo>
                  <a:pt x="49" y="23"/>
                  <a:pt x="49" y="22"/>
                  <a:pt x="50" y="21"/>
                </a:cubicBezTo>
                <a:cubicBezTo>
                  <a:pt x="50" y="21"/>
                  <a:pt x="50" y="21"/>
                  <a:pt x="50" y="21"/>
                </a:cubicBezTo>
                <a:cubicBezTo>
                  <a:pt x="50" y="19"/>
                  <a:pt x="51" y="18"/>
                  <a:pt x="51" y="17"/>
                </a:cubicBezTo>
                <a:cubicBezTo>
                  <a:pt x="52" y="15"/>
                  <a:pt x="54" y="13"/>
                  <a:pt x="55" y="13"/>
                </a:cubicBezTo>
                <a:cubicBezTo>
                  <a:pt x="57" y="12"/>
                  <a:pt x="59" y="12"/>
                  <a:pt x="62" y="12"/>
                </a:cubicBezTo>
                <a:cubicBezTo>
                  <a:pt x="63" y="12"/>
                  <a:pt x="64" y="12"/>
                  <a:pt x="64" y="11"/>
                </a:cubicBezTo>
                <a:cubicBezTo>
                  <a:pt x="65" y="10"/>
                  <a:pt x="65" y="8"/>
                  <a:pt x="64" y="7"/>
                </a:cubicBezTo>
                <a:cubicBezTo>
                  <a:pt x="60" y="3"/>
                  <a:pt x="55" y="0"/>
                  <a:pt x="50" y="0"/>
                </a:cubicBezTo>
                <a:cubicBezTo>
                  <a:pt x="45" y="0"/>
                  <a:pt x="41" y="1"/>
                  <a:pt x="36" y="5"/>
                </a:cubicBezTo>
                <a:cubicBezTo>
                  <a:pt x="35" y="5"/>
                  <a:pt x="34" y="6"/>
                  <a:pt x="33" y="6"/>
                </a:cubicBezTo>
                <a:cubicBezTo>
                  <a:pt x="33" y="7"/>
                  <a:pt x="32" y="7"/>
                  <a:pt x="32" y="7"/>
                </a:cubicBezTo>
                <a:cubicBezTo>
                  <a:pt x="30" y="6"/>
                  <a:pt x="30" y="6"/>
                  <a:pt x="30" y="6"/>
                </a:cubicBezTo>
                <a:cubicBezTo>
                  <a:pt x="30" y="6"/>
                  <a:pt x="30" y="6"/>
                  <a:pt x="30" y="6"/>
                </a:cubicBezTo>
                <a:cubicBezTo>
                  <a:pt x="29" y="5"/>
                  <a:pt x="27" y="5"/>
                  <a:pt x="26" y="6"/>
                </a:cubicBezTo>
                <a:cubicBezTo>
                  <a:pt x="13" y="18"/>
                  <a:pt x="13" y="18"/>
                  <a:pt x="13" y="18"/>
                </a:cubicBezTo>
                <a:cubicBezTo>
                  <a:pt x="12" y="20"/>
                  <a:pt x="12" y="21"/>
                  <a:pt x="13" y="22"/>
                </a:cubicBezTo>
                <a:cubicBezTo>
                  <a:pt x="15" y="24"/>
                  <a:pt x="15" y="24"/>
                  <a:pt x="15" y="24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6"/>
                  <a:pt x="13" y="27"/>
                </a:cubicBezTo>
                <a:cubicBezTo>
                  <a:pt x="13" y="27"/>
                  <a:pt x="13" y="27"/>
                  <a:pt x="12" y="27"/>
                </a:cubicBezTo>
                <a:cubicBezTo>
                  <a:pt x="12" y="27"/>
                  <a:pt x="11" y="28"/>
                  <a:pt x="10" y="27"/>
                </a:cubicBezTo>
                <a:cubicBezTo>
                  <a:pt x="9" y="27"/>
                  <a:pt x="8" y="28"/>
                  <a:pt x="7" y="28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6"/>
                  <a:pt x="0" y="38"/>
                  <a:pt x="1" y="39"/>
                </a:cubicBezTo>
                <a:cubicBezTo>
                  <a:pt x="8" y="46"/>
                  <a:pt x="8" y="46"/>
                  <a:pt x="8" y="46"/>
                </a:cubicBezTo>
                <a:cubicBezTo>
                  <a:pt x="8" y="46"/>
                  <a:pt x="8" y="46"/>
                  <a:pt x="8" y="46"/>
                </a:cubicBezTo>
                <a:cubicBezTo>
                  <a:pt x="9" y="46"/>
                  <a:pt x="9" y="46"/>
                  <a:pt x="9" y="46"/>
                </a:cubicBezTo>
                <a:cubicBezTo>
                  <a:pt x="9" y="46"/>
                  <a:pt x="9" y="46"/>
                  <a:pt x="9" y="46"/>
                </a:cubicBezTo>
                <a:cubicBezTo>
                  <a:pt x="9" y="46"/>
                  <a:pt x="9" y="46"/>
                  <a:pt x="9" y="46"/>
                </a:cubicBezTo>
                <a:cubicBezTo>
                  <a:pt x="9" y="46"/>
                  <a:pt x="9" y="46"/>
                  <a:pt x="9" y="46"/>
                </a:cubicBezTo>
                <a:cubicBezTo>
                  <a:pt x="9" y="46"/>
                  <a:pt x="9" y="46"/>
                  <a:pt x="9" y="46"/>
                </a:cubicBezTo>
                <a:cubicBezTo>
                  <a:pt x="9" y="47"/>
                  <a:pt x="9" y="47"/>
                  <a:pt x="9" y="47"/>
                </a:cubicBezTo>
                <a:cubicBezTo>
                  <a:pt x="9" y="47"/>
                  <a:pt x="9" y="47"/>
                  <a:pt x="9" y="47"/>
                </a:cubicBezTo>
                <a:cubicBezTo>
                  <a:pt x="16" y="54"/>
                  <a:pt x="16" y="54"/>
                  <a:pt x="16" y="54"/>
                </a:cubicBezTo>
                <a:cubicBezTo>
                  <a:pt x="18" y="55"/>
                  <a:pt x="19" y="55"/>
                  <a:pt x="21" y="54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47"/>
                  <a:pt x="28" y="46"/>
                  <a:pt x="28" y="45"/>
                </a:cubicBezTo>
                <a:cubicBezTo>
                  <a:pt x="28" y="45"/>
                  <a:pt x="28" y="44"/>
                  <a:pt x="28" y="43"/>
                </a:cubicBezTo>
                <a:cubicBezTo>
                  <a:pt x="28" y="43"/>
                  <a:pt x="28" y="43"/>
                  <a:pt x="28" y="42"/>
                </a:cubicBezTo>
                <a:cubicBezTo>
                  <a:pt x="29" y="42"/>
                  <a:pt x="30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49" y="58"/>
                  <a:pt x="49" y="58"/>
                  <a:pt x="49" y="58"/>
                </a:cubicBezTo>
                <a:cubicBezTo>
                  <a:pt x="13" y="94"/>
                  <a:pt x="13" y="94"/>
                  <a:pt x="13" y="94"/>
                </a:cubicBezTo>
                <a:cubicBezTo>
                  <a:pt x="11" y="95"/>
                  <a:pt x="11" y="97"/>
                  <a:pt x="13" y="98"/>
                </a:cubicBezTo>
                <a:cubicBezTo>
                  <a:pt x="25" y="111"/>
                  <a:pt x="25" y="111"/>
                  <a:pt x="25" y="111"/>
                </a:cubicBezTo>
                <a:cubicBezTo>
                  <a:pt x="27" y="112"/>
                  <a:pt x="28" y="112"/>
                  <a:pt x="30" y="111"/>
                </a:cubicBezTo>
                <a:cubicBezTo>
                  <a:pt x="66" y="75"/>
                  <a:pt x="66" y="75"/>
                  <a:pt x="66" y="75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04" y="113"/>
                  <a:pt x="106" y="113"/>
                  <a:pt x="107" y="112"/>
                </a:cubicBezTo>
                <a:cubicBezTo>
                  <a:pt x="120" y="99"/>
                  <a:pt x="120" y="99"/>
                  <a:pt x="120" y="99"/>
                </a:cubicBezTo>
                <a:cubicBezTo>
                  <a:pt x="121" y="98"/>
                  <a:pt x="121" y="96"/>
                  <a:pt x="120" y="95"/>
                </a:cubicBezTo>
                <a:cubicBezTo>
                  <a:pt x="82" y="58"/>
                  <a:pt x="82" y="58"/>
                  <a:pt x="82" y="58"/>
                </a:cubicBezTo>
                <a:close/>
                <a:moveTo>
                  <a:pt x="34" y="35"/>
                </a:moveTo>
                <a:cubicBezTo>
                  <a:pt x="34" y="35"/>
                  <a:pt x="34" y="35"/>
                  <a:pt x="34" y="35"/>
                </a:cubicBezTo>
                <a:cubicBezTo>
                  <a:pt x="33" y="34"/>
                  <a:pt x="31" y="34"/>
                  <a:pt x="30" y="35"/>
                </a:cubicBezTo>
                <a:cubicBezTo>
                  <a:pt x="29" y="35"/>
                  <a:pt x="29" y="36"/>
                  <a:pt x="28" y="36"/>
                </a:cubicBezTo>
                <a:cubicBezTo>
                  <a:pt x="28" y="36"/>
                  <a:pt x="28" y="36"/>
                  <a:pt x="28" y="36"/>
                </a:cubicBezTo>
                <a:cubicBezTo>
                  <a:pt x="28" y="36"/>
                  <a:pt x="28" y="36"/>
                  <a:pt x="28" y="36"/>
                </a:cubicBezTo>
                <a:cubicBezTo>
                  <a:pt x="27" y="36"/>
                  <a:pt x="26" y="37"/>
                  <a:pt x="26" y="37"/>
                </a:cubicBezTo>
                <a:cubicBezTo>
                  <a:pt x="25" y="37"/>
                  <a:pt x="25" y="38"/>
                  <a:pt x="24" y="38"/>
                </a:cubicBezTo>
                <a:cubicBezTo>
                  <a:pt x="24" y="39"/>
                  <a:pt x="23" y="40"/>
                  <a:pt x="22" y="41"/>
                </a:cubicBezTo>
                <a:cubicBezTo>
                  <a:pt x="22" y="42"/>
                  <a:pt x="22" y="43"/>
                  <a:pt x="22" y="45"/>
                </a:cubicBezTo>
                <a:cubicBezTo>
                  <a:pt x="18" y="48"/>
                  <a:pt x="18" y="48"/>
                  <a:pt x="18" y="48"/>
                </a:cubicBezTo>
                <a:cubicBezTo>
                  <a:pt x="13" y="43"/>
                  <a:pt x="13" y="43"/>
                  <a:pt x="13" y="43"/>
                </a:cubicBez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7" y="37"/>
                  <a:pt x="7" y="37"/>
                  <a:pt x="7" y="37"/>
                </a:cubicBezTo>
                <a:cubicBezTo>
                  <a:pt x="11" y="33"/>
                  <a:pt x="11" y="33"/>
                  <a:pt x="11" y="33"/>
                </a:cubicBezTo>
                <a:cubicBezTo>
                  <a:pt x="12" y="33"/>
                  <a:pt x="13" y="33"/>
                  <a:pt x="14" y="33"/>
                </a:cubicBezTo>
                <a:cubicBezTo>
                  <a:pt x="15" y="32"/>
                  <a:pt x="17" y="32"/>
                  <a:pt x="18" y="31"/>
                </a:cubicBezTo>
                <a:cubicBezTo>
                  <a:pt x="18" y="30"/>
                  <a:pt x="18" y="30"/>
                  <a:pt x="18" y="30"/>
                </a:cubicBezTo>
                <a:cubicBezTo>
                  <a:pt x="19" y="29"/>
                  <a:pt x="19" y="28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6"/>
                  <a:pt x="21" y="25"/>
                </a:cubicBezTo>
                <a:cubicBezTo>
                  <a:pt x="22" y="24"/>
                  <a:pt x="21" y="22"/>
                  <a:pt x="20" y="21"/>
                </a:cubicBezTo>
                <a:cubicBezTo>
                  <a:pt x="20" y="20"/>
                  <a:pt x="20" y="20"/>
                  <a:pt x="20" y="20"/>
                </a:cubicBezTo>
                <a:cubicBezTo>
                  <a:pt x="28" y="12"/>
                  <a:pt x="28" y="12"/>
                  <a:pt x="28" y="12"/>
                </a:cubicBezTo>
                <a:cubicBezTo>
                  <a:pt x="29" y="13"/>
                  <a:pt x="29" y="13"/>
                  <a:pt x="29" y="13"/>
                </a:cubicBezTo>
                <a:cubicBezTo>
                  <a:pt x="30" y="14"/>
                  <a:pt x="32" y="14"/>
                  <a:pt x="33" y="13"/>
                </a:cubicBezTo>
                <a:cubicBezTo>
                  <a:pt x="34" y="12"/>
                  <a:pt x="35" y="12"/>
                  <a:pt x="36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7" y="11"/>
                  <a:pt x="38" y="11"/>
                  <a:pt x="39" y="10"/>
                </a:cubicBezTo>
                <a:cubicBezTo>
                  <a:pt x="39" y="10"/>
                  <a:pt x="40" y="10"/>
                  <a:pt x="40" y="10"/>
                </a:cubicBezTo>
                <a:cubicBezTo>
                  <a:pt x="43" y="7"/>
                  <a:pt x="46" y="6"/>
                  <a:pt x="50" y="6"/>
                </a:cubicBezTo>
                <a:cubicBezTo>
                  <a:pt x="51" y="6"/>
                  <a:pt x="53" y="6"/>
                  <a:pt x="54" y="7"/>
                </a:cubicBezTo>
                <a:cubicBezTo>
                  <a:pt x="54" y="7"/>
                  <a:pt x="53" y="7"/>
                  <a:pt x="53" y="7"/>
                </a:cubicBezTo>
                <a:cubicBezTo>
                  <a:pt x="50" y="9"/>
                  <a:pt x="48" y="11"/>
                  <a:pt x="46" y="14"/>
                </a:cubicBezTo>
                <a:cubicBezTo>
                  <a:pt x="46" y="14"/>
                  <a:pt x="46" y="15"/>
                  <a:pt x="46" y="15"/>
                </a:cubicBezTo>
                <a:cubicBezTo>
                  <a:pt x="46" y="16"/>
                  <a:pt x="45" y="17"/>
                  <a:pt x="45" y="19"/>
                </a:cubicBezTo>
                <a:cubicBezTo>
                  <a:pt x="44" y="19"/>
                  <a:pt x="44" y="19"/>
                  <a:pt x="44" y="19"/>
                </a:cubicBezTo>
                <a:cubicBezTo>
                  <a:pt x="44" y="20"/>
                  <a:pt x="43" y="21"/>
                  <a:pt x="42" y="23"/>
                </a:cubicBezTo>
                <a:cubicBezTo>
                  <a:pt x="41" y="24"/>
                  <a:pt x="42" y="25"/>
                  <a:pt x="43" y="26"/>
                </a:cubicBezTo>
                <a:cubicBezTo>
                  <a:pt x="61" y="45"/>
                  <a:pt x="61" y="45"/>
                  <a:pt x="61" y="45"/>
                </a:cubicBezTo>
                <a:cubicBezTo>
                  <a:pt x="53" y="54"/>
                  <a:pt x="53" y="54"/>
                  <a:pt x="53" y="54"/>
                </a:cubicBezTo>
                <a:cubicBezTo>
                  <a:pt x="34" y="35"/>
                  <a:pt x="34" y="35"/>
                  <a:pt x="34" y="35"/>
                </a:cubicBezTo>
                <a:close/>
                <a:moveTo>
                  <a:pt x="27" y="105"/>
                </a:moveTo>
                <a:cubicBezTo>
                  <a:pt x="27" y="105"/>
                  <a:pt x="27" y="105"/>
                  <a:pt x="27" y="105"/>
                </a:cubicBezTo>
                <a:cubicBezTo>
                  <a:pt x="19" y="96"/>
                  <a:pt x="19" y="96"/>
                  <a:pt x="19" y="96"/>
                </a:cubicBezTo>
                <a:cubicBezTo>
                  <a:pt x="55" y="60"/>
                  <a:pt x="55" y="60"/>
                  <a:pt x="55" y="60"/>
                </a:cubicBezTo>
                <a:cubicBezTo>
                  <a:pt x="77" y="38"/>
                  <a:pt x="77" y="38"/>
                  <a:pt x="77" y="38"/>
                </a:cubicBezTo>
                <a:cubicBezTo>
                  <a:pt x="78" y="37"/>
                  <a:pt x="78" y="36"/>
                  <a:pt x="78" y="35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3"/>
                  <a:pt x="77" y="33"/>
                  <a:pt x="77" y="33"/>
                </a:cubicBezTo>
                <a:cubicBezTo>
                  <a:pt x="77" y="33"/>
                  <a:pt x="77" y="33"/>
                  <a:pt x="77" y="33"/>
                </a:cubicBezTo>
                <a:cubicBezTo>
                  <a:pt x="76" y="28"/>
                  <a:pt x="76" y="22"/>
                  <a:pt x="79" y="17"/>
                </a:cubicBezTo>
                <a:cubicBezTo>
                  <a:pt x="82" y="13"/>
                  <a:pt x="86" y="9"/>
                  <a:pt x="92" y="7"/>
                </a:cubicBezTo>
                <a:cubicBezTo>
                  <a:pt x="95" y="7"/>
                  <a:pt x="99" y="6"/>
                  <a:pt x="102" y="7"/>
                </a:cubicBezTo>
                <a:cubicBezTo>
                  <a:pt x="103" y="7"/>
                  <a:pt x="104" y="8"/>
                  <a:pt x="105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96" y="10"/>
                  <a:pt x="96" y="10"/>
                  <a:pt x="96" y="10"/>
                </a:cubicBezTo>
                <a:cubicBezTo>
                  <a:pt x="95" y="11"/>
                  <a:pt x="94" y="11"/>
                  <a:pt x="94" y="12"/>
                </a:cubicBezTo>
                <a:cubicBezTo>
                  <a:pt x="90" y="28"/>
                  <a:pt x="90" y="28"/>
                  <a:pt x="90" y="28"/>
                </a:cubicBezTo>
                <a:cubicBezTo>
                  <a:pt x="89" y="29"/>
                  <a:pt x="90" y="30"/>
                  <a:pt x="90" y="31"/>
                </a:cubicBezTo>
                <a:cubicBezTo>
                  <a:pt x="96" y="37"/>
                  <a:pt x="96" y="37"/>
                  <a:pt x="96" y="37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43"/>
                  <a:pt x="104" y="44"/>
                  <a:pt x="105" y="43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14" y="41"/>
                  <a:pt x="114" y="41"/>
                  <a:pt x="114" y="41"/>
                </a:cubicBezTo>
                <a:cubicBezTo>
                  <a:pt x="113" y="42"/>
                  <a:pt x="112" y="43"/>
                  <a:pt x="111" y="43"/>
                </a:cubicBezTo>
                <a:cubicBezTo>
                  <a:pt x="109" y="46"/>
                  <a:pt x="106" y="47"/>
                  <a:pt x="103" y="48"/>
                </a:cubicBezTo>
                <a:cubicBezTo>
                  <a:pt x="100" y="49"/>
                  <a:pt x="98" y="49"/>
                  <a:pt x="95" y="49"/>
                </a:cubicBezTo>
                <a:cubicBezTo>
                  <a:pt x="93" y="48"/>
                  <a:pt x="91" y="48"/>
                  <a:pt x="88" y="47"/>
                </a:cubicBezTo>
                <a:cubicBezTo>
                  <a:pt x="87" y="46"/>
                  <a:pt x="86" y="46"/>
                  <a:pt x="85" y="47"/>
                </a:cubicBezTo>
                <a:cubicBezTo>
                  <a:pt x="27" y="105"/>
                  <a:pt x="27" y="105"/>
                  <a:pt x="27" y="105"/>
                </a:cubicBezTo>
                <a:close/>
                <a:moveTo>
                  <a:pt x="105" y="106"/>
                </a:moveTo>
                <a:cubicBezTo>
                  <a:pt x="105" y="106"/>
                  <a:pt x="105" y="106"/>
                  <a:pt x="105" y="106"/>
                </a:cubicBezTo>
                <a:cubicBezTo>
                  <a:pt x="70" y="71"/>
                  <a:pt x="70" y="71"/>
                  <a:pt x="70" y="71"/>
                </a:cubicBezTo>
                <a:cubicBezTo>
                  <a:pt x="78" y="62"/>
                  <a:pt x="78" y="62"/>
                  <a:pt x="78" y="62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05" y="106"/>
                  <a:pt x="105" y="106"/>
                  <a:pt x="105" y="10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原创设计师QQ598969553          _18"/>
          <p:cNvSpPr>
            <a:spLocks noEditPoints="1"/>
          </p:cNvSpPr>
          <p:nvPr/>
        </p:nvSpPr>
        <p:spPr bwMode="auto">
          <a:xfrm>
            <a:off x="5922770" y="3784461"/>
            <a:ext cx="352591" cy="389503"/>
          </a:xfrm>
          <a:custGeom>
            <a:avLst/>
            <a:gdLst>
              <a:gd name="T0" fmla="*/ 47 w 115"/>
              <a:gd name="T1" fmla="*/ 61 h 126"/>
              <a:gd name="T2" fmla="*/ 47 w 115"/>
              <a:gd name="T3" fmla="*/ 58 h 126"/>
              <a:gd name="T4" fmla="*/ 50 w 115"/>
              <a:gd name="T5" fmla="*/ 55 h 126"/>
              <a:gd name="T6" fmla="*/ 54 w 115"/>
              <a:gd name="T7" fmla="*/ 55 h 126"/>
              <a:gd name="T8" fmla="*/ 62 w 115"/>
              <a:gd name="T9" fmla="*/ 55 h 126"/>
              <a:gd name="T10" fmla="*/ 66 w 115"/>
              <a:gd name="T11" fmla="*/ 56 h 126"/>
              <a:gd name="T12" fmla="*/ 70 w 115"/>
              <a:gd name="T13" fmla="*/ 61 h 126"/>
              <a:gd name="T14" fmla="*/ 70 w 115"/>
              <a:gd name="T15" fmla="*/ 52 h 126"/>
              <a:gd name="T16" fmla="*/ 60 w 115"/>
              <a:gd name="T17" fmla="*/ 49 h 126"/>
              <a:gd name="T18" fmla="*/ 57 w 115"/>
              <a:gd name="T19" fmla="*/ 44 h 126"/>
              <a:gd name="T20" fmla="*/ 54 w 115"/>
              <a:gd name="T21" fmla="*/ 49 h 126"/>
              <a:gd name="T22" fmla="*/ 43 w 115"/>
              <a:gd name="T23" fmla="*/ 52 h 126"/>
              <a:gd name="T24" fmla="*/ 41 w 115"/>
              <a:gd name="T25" fmla="*/ 61 h 126"/>
              <a:gd name="T26" fmla="*/ 41 w 115"/>
              <a:gd name="T27" fmla="*/ 64 h 126"/>
              <a:gd name="T28" fmla="*/ 41 w 115"/>
              <a:gd name="T29" fmla="*/ 68 h 126"/>
              <a:gd name="T30" fmla="*/ 49 w 115"/>
              <a:gd name="T31" fmla="*/ 76 h 126"/>
              <a:gd name="T32" fmla="*/ 52 w 115"/>
              <a:gd name="T33" fmla="*/ 76 h 126"/>
              <a:gd name="T34" fmla="*/ 60 w 115"/>
              <a:gd name="T35" fmla="*/ 76 h 126"/>
              <a:gd name="T36" fmla="*/ 64 w 115"/>
              <a:gd name="T37" fmla="*/ 76 h 126"/>
              <a:gd name="T38" fmla="*/ 67 w 115"/>
              <a:gd name="T39" fmla="*/ 79 h 126"/>
              <a:gd name="T40" fmla="*/ 66 w 115"/>
              <a:gd name="T41" fmla="*/ 91 h 126"/>
              <a:gd name="T42" fmla="*/ 63 w 115"/>
              <a:gd name="T43" fmla="*/ 92 h 126"/>
              <a:gd name="T44" fmla="*/ 54 w 115"/>
              <a:gd name="T45" fmla="*/ 92 h 126"/>
              <a:gd name="T46" fmla="*/ 50 w 115"/>
              <a:gd name="T47" fmla="*/ 92 h 126"/>
              <a:gd name="T48" fmla="*/ 47 w 115"/>
              <a:gd name="T49" fmla="*/ 89 h 126"/>
              <a:gd name="T50" fmla="*/ 41 w 115"/>
              <a:gd name="T51" fmla="*/ 89 h 126"/>
              <a:gd name="T52" fmla="*/ 50 w 115"/>
              <a:gd name="T53" fmla="*/ 98 h 126"/>
              <a:gd name="T54" fmla="*/ 54 w 115"/>
              <a:gd name="T55" fmla="*/ 100 h 126"/>
              <a:gd name="T56" fmla="*/ 60 w 115"/>
              <a:gd name="T57" fmla="*/ 100 h 126"/>
              <a:gd name="T58" fmla="*/ 64 w 115"/>
              <a:gd name="T59" fmla="*/ 98 h 126"/>
              <a:gd name="T60" fmla="*/ 73 w 115"/>
              <a:gd name="T61" fmla="*/ 89 h 126"/>
              <a:gd name="T62" fmla="*/ 73 w 115"/>
              <a:gd name="T63" fmla="*/ 82 h 126"/>
              <a:gd name="T64" fmla="*/ 70 w 115"/>
              <a:gd name="T65" fmla="*/ 73 h 126"/>
              <a:gd name="T66" fmla="*/ 64 w 115"/>
              <a:gd name="T67" fmla="*/ 70 h 126"/>
              <a:gd name="T68" fmla="*/ 60 w 115"/>
              <a:gd name="T69" fmla="*/ 70 h 126"/>
              <a:gd name="T70" fmla="*/ 52 w 115"/>
              <a:gd name="T71" fmla="*/ 70 h 126"/>
              <a:gd name="T72" fmla="*/ 48 w 115"/>
              <a:gd name="T73" fmla="*/ 70 h 126"/>
              <a:gd name="T74" fmla="*/ 47 w 115"/>
              <a:gd name="T75" fmla="*/ 65 h 126"/>
              <a:gd name="T76" fmla="*/ 113 w 115"/>
              <a:gd name="T77" fmla="*/ 118 h 126"/>
              <a:gd name="T78" fmla="*/ 107 w 115"/>
              <a:gd name="T79" fmla="*/ 105 h 126"/>
              <a:gd name="T80" fmla="*/ 104 w 115"/>
              <a:gd name="T81" fmla="*/ 67 h 126"/>
              <a:gd name="T82" fmla="*/ 75 w 115"/>
              <a:gd name="T83" fmla="*/ 24 h 126"/>
              <a:gd name="T84" fmla="*/ 80 w 115"/>
              <a:gd name="T85" fmla="*/ 8 h 126"/>
              <a:gd name="T86" fmla="*/ 76 w 115"/>
              <a:gd name="T87" fmla="*/ 0 h 126"/>
              <a:gd name="T88" fmla="*/ 34 w 115"/>
              <a:gd name="T89" fmla="*/ 1 h 126"/>
              <a:gd name="T90" fmla="*/ 47 w 115"/>
              <a:gd name="T91" fmla="*/ 21 h 126"/>
              <a:gd name="T92" fmla="*/ 24 w 115"/>
              <a:gd name="T93" fmla="*/ 34 h 126"/>
              <a:gd name="T94" fmla="*/ 10 w 115"/>
              <a:gd name="T95" fmla="*/ 67 h 126"/>
              <a:gd name="T96" fmla="*/ 7 w 115"/>
              <a:gd name="T97" fmla="*/ 105 h 126"/>
              <a:gd name="T98" fmla="*/ 0 w 115"/>
              <a:gd name="T99" fmla="*/ 121 h 126"/>
              <a:gd name="T100" fmla="*/ 109 w 115"/>
              <a:gd name="T101" fmla="*/ 126 h 126"/>
              <a:gd name="T102" fmla="*/ 112 w 115"/>
              <a:gd name="T103" fmla="*/ 125 h 126"/>
              <a:gd name="T104" fmla="*/ 65 w 115"/>
              <a:gd name="T105" fmla="*/ 9 h 126"/>
              <a:gd name="T106" fmla="*/ 57 w 115"/>
              <a:gd name="T107" fmla="*/ 17 h 126"/>
              <a:gd name="T108" fmla="*/ 65 w 115"/>
              <a:gd name="T109" fmla="*/ 9 h 126"/>
              <a:gd name="T110" fmla="*/ 13 w 115"/>
              <a:gd name="T111" fmla="*/ 116 h 126"/>
              <a:gd name="T112" fmla="*/ 20 w 115"/>
              <a:gd name="T113" fmla="*/ 90 h 126"/>
              <a:gd name="T114" fmla="*/ 22 w 115"/>
              <a:gd name="T115" fmla="*/ 53 h 126"/>
              <a:gd name="T116" fmla="*/ 43 w 115"/>
              <a:gd name="T117" fmla="*/ 33 h 126"/>
              <a:gd name="T118" fmla="*/ 57 w 115"/>
              <a:gd name="T119" fmla="*/ 30 h 126"/>
              <a:gd name="T120" fmla="*/ 83 w 115"/>
              <a:gd name="T121" fmla="*/ 41 h 126"/>
              <a:gd name="T122" fmla="*/ 94 w 115"/>
              <a:gd name="T123" fmla="*/ 90 h 126"/>
              <a:gd name="T124" fmla="*/ 101 w 115"/>
              <a:gd name="T125" fmla="*/ 11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5" h="126">
                <a:moveTo>
                  <a:pt x="47" y="64"/>
                </a:move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58"/>
                  <a:pt x="47" y="58"/>
                  <a:pt x="47" y="58"/>
                </a:cubicBezTo>
                <a:cubicBezTo>
                  <a:pt x="47" y="57"/>
                  <a:pt x="47" y="56"/>
                  <a:pt x="47" y="56"/>
                </a:cubicBezTo>
                <a:cubicBezTo>
                  <a:pt x="48" y="55"/>
                  <a:pt x="49" y="55"/>
                  <a:pt x="50" y="55"/>
                </a:cubicBezTo>
                <a:cubicBezTo>
                  <a:pt x="52" y="55"/>
                  <a:pt x="52" y="55"/>
                  <a:pt x="52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60" y="55"/>
                  <a:pt x="60" y="55"/>
                  <a:pt x="60" y="55"/>
                </a:cubicBezTo>
                <a:cubicBezTo>
                  <a:pt x="62" y="55"/>
                  <a:pt x="62" y="55"/>
                  <a:pt x="62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5" y="55"/>
                  <a:pt x="66" y="55"/>
                  <a:pt x="66" y="56"/>
                </a:cubicBezTo>
                <a:cubicBezTo>
                  <a:pt x="67" y="56"/>
                  <a:pt x="67" y="57"/>
                  <a:pt x="67" y="58"/>
                </a:cubicBezTo>
                <a:cubicBezTo>
                  <a:pt x="67" y="60"/>
                  <a:pt x="68" y="61"/>
                  <a:pt x="70" y="61"/>
                </a:cubicBezTo>
                <a:cubicBezTo>
                  <a:pt x="72" y="61"/>
                  <a:pt x="73" y="60"/>
                  <a:pt x="73" y="58"/>
                </a:cubicBezTo>
                <a:cubicBezTo>
                  <a:pt x="73" y="56"/>
                  <a:pt x="72" y="53"/>
                  <a:pt x="70" y="52"/>
                </a:cubicBezTo>
                <a:cubicBezTo>
                  <a:pt x="69" y="50"/>
                  <a:pt x="66" y="49"/>
                  <a:pt x="64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7"/>
                  <a:pt x="60" y="47"/>
                  <a:pt x="60" y="47"/>
                </a:cubicBezTo>
                <a:cubicBezTo>
                  <a:pt x="60" y="45"/>
                  <a:pt x="58" y="44"/>
                  <a:pt x="57" y="44"/>
                </a:cubicBezTo>
                <a:cubicBezTo>
                  <a:pt x="55" y="44"/>
                  <a:pt x="54" y="45"/>
                  <a:pt x="54" y="47"/>
                </a:cubicBezTo>
                <a:cubicBezTo>
                  <a:pt x="54" y="49"/>
                  <a:pt x="54" y="49"/>
                  <a:pt x="54" y="49"/>
                </a:cubicBezTo>
                <a:cubicBezTo>
                  <a:pt x="50" y="49"/>
                  <a:pt x="50" y="49"/>
                  <a:pt x="50" y="49"/>
                </a:cubicBezTo>
                <a:cubicBezTo>
                  <a:pt x="47" y="49"/>
                  <a:pt x="45" y="50"/>
                  <a:pt x="43" y="52"/>
                </a:cubicBezTo>
                <a:cubicBezTo>
                  <a:pt x="42" y="53"/>
                  <a:pt x="41" y="56"/>
                  <a:pt x="41" y="58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4"/>
                  <a:pt x="41" y="64"/>
                  <a:pt x="41" y="64"/>
                </a:cubicBezTo>
                <a:cubicBezTo>
                  <a:pt x="41" y="65"/>
                  <a:pt x="41" y="65"/>
                  <a:pt x="41" y="65"/>
                </a:cubicBezTo>
                <a:cubicBezTo>
                  <a:pt x="41" y="68"/>
                  <a:pt x="41" y="68"/>
                  <a:pt x="41" y="68"/>
                </a:cubicBezTo>
                <a:cubicBezTo>
                  <a:pt x="41" y="70"/>
                  <a:pt x="42" y="72"/>
                  <a:pt x="43" y="74"/>
                </a:cubicBezTo>
                <a:cubicBezTo>
                  <a:pt x="45" y="75"/>
                  <a:pt x="47" y="76"/>
                  <a:pt x="49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52" y="76"/>
                  <a:pt x="52" y="76"/>
                  <a:pt x="52" y="7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6"/>
                  <a:pt x="60" y="76"/>
                  <a:pt x="60" y="76"/>
                </a:cubicBezTo>
                <a:cubicBezTo>
                  <a:pt x="63" y="76"/>
                  <a:pt x="63" y="76"/>
                  <a:pt x="63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65" y="76"/>
                  <a:pt x="66" y="77"/>
                  <a:pt x="66" y="77"/>
                </a:cubicBezTo>
                <a:cubicBezTo>
                  <a:pt x="67" y="78"/>
                  <a:pt x="67" y="79"/>
                  <a:pt x="67" y="79"/>
                </a:cubicBezTo>
                <a:cubicBezTo>
                  <a:pt x="67" y="83"/>
                  <a:pt x="67" y="86"/>
                  <a:pt x="67" y="89"/>
                </a:cubicBezTo>
                <a:cubicBezTo>
                  <a:pt x="67" y="90"/>
                  <a:pt x="67" y="90"/>
                  <a:pt x="66" y="91"/>
                </a:cubicBezTo>
                <a:cubicBezTo>
                  <a:pt x="66" y="92"/>
                  <a:pt x="65" y="92"/>
                  <a:pt x="64" y="92"/>
                </a:cubicBezTo>
                <a:cubicBezTo>
                  <a:pt x="63" y="92"/>
                  <a:pt x="63" y="92"/>
                  <a:pt x="63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54" y="92"/>
                  <a:pt x="54" y="92"/>
                  <a:pt x="54" y="92"/>
                </a:cubicBezTo>
                <a:cubicBezTo>
                  <a:pt x="52" y="92"/>
                  <a:pt x="52" y="92"/>
                  <a:pt x="52" y="92"/>
                </a:cubicBezTo>
                <a:cubicBezTo>
                  <a:pt x="50" y="92"/>
                  <a:pt x="50" y="92"/>
                  <a:pt x="50" y="92"/>
                </a:cubicBezTo>
                <a:cubicBezTo>
                  <a:pt x="49" y="92"/>
                  <a:pt x="48" y="92"/>
                  <a:pt x="47" y="91"/>
                </a:cubicBezTo>
                <a:cubicBezTo>
                  <a:pt x="47" y="90"/>
                  <a:pt x="47" y="90"/>
                  <a:pt x="47" y="89"/>
                </a:cubicBezTo>
                <a:cubicBezTo>
                  <a:pt x="47" y="87"/>
                  <a:pt x="45" y="86"/>
                  <a:pt x="44" y="86"/>
                </a:cubicBezTo>
                <a:cubicBezTo>
                  <a:pt x="42" y="86"/>
                  <a:pt x="41" y="87"/>
                  <a:pt x="41" y="89"/>
                </a:cubicBezTo>
                <a:cubicBezTo>
                  <a:pt x="41" y="91"/>
                  <a:pt x="42" y="94"/>
                  <a:pt x="43" y="95"/>
                </a:cubicBezTo>
                <a:cubicBezTo>
                  <a:pt x="45" y="97"/>
                  <a:pt x="47" y="98"/>
                  <a:pt x="50" y="98"/>
                </a:cubicBezTo>
                <a:cubicBezTo>
                  <a:pt x="54" y="98"/>
                  <a:pt x="54" y="98"/>
                  <a:pt x="54" y="98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54" y="102"/>
                  <a:pt x="55" y="103"/>
                  <a:pt x="57" y="103"/>
                </a:cubicBezTo>
                <a:cubicBezTo>
                  <a:pt x="58" y="103"/>
                  <a:pt x="60" y="102"/>
                  <a:pt x="60" y="100"/>
                </a:cubicBezTo>
                <a:cubicBezTo>
                  <a:pt x="60" y="98"/>
                  <a:pt x="60" y="98"/>
                  <a:pt x="60" y="98"/>
                </a:cubicBezTo>
                <a:cubicBezTo>
                  <a:pt x="64" y="98"/>
                  <a:pt x="64" y="98"/>
                  <a:pt x="64" y="98"/>
                </a:cubicBezTo>
                <a:cubicBezTo>
                  <a:pt x="66" y="98"/>
                  <a:pt x="69" y="97"/>
                  <a:pt x="70" y="95"/>
                </a:cubicBezTo>
                <a:cubicBezTo>
                  <a:pt x="72" y="94"/>
                  <a:pt x="73" y="91"/>
                  <a:pt x="73" y="89"/>
                </a:cubicBezTo>
                <a:cubicBezTo>
                  <a:pt x="73" y="82"/>
                  <a:pt x="73" y="82"/>
                  <a:pt x="73" y="82"/>
                </a:cubicBezTo>
                <a:cubicBezTo>
                  <a:pt x="73" y="82"/>
                  <a:pt x="73" y="82"/>
                  <a:pt x="73" y="82"/>
                </a:cubicBezTo>
                <a:cubicBezTo>
                  <a:pt x="73" y="79"/>
                  <a:pt x="73" y="79"/>
                  <a:pt x="73" y="79"/>
                </a:cubicBezTo>
                <a:cubicBezTo>
                  <a:pt x="73" y="77"/>
                  <a:pt x="72" y="75"/>
                  <a:pt x="70" y="73"/>
                </a:cubicBezTo>
                <a:cubicBezTo>
                  <a:pt x="69" y="72"/>
                  <a:pt x="67" y="71"/>
                  <a:pt x="64" y="71"/>
                </a:cubicBezTo>
                <a:cubicBezTo>
                  <a:pt x="64" y="70"/>
                  <a:pt x="64" y="70"/>
                  <a:pt x="64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2" y="70"/>
                  <a:pt x="52" y="70"/>
                  <a:pt x="52" y="70"/>
                </a:cubicBezTo>
                <a:cubicBezTo>
                  <a:pt x="50" y="70"/>
                  <a:pt x="50" y="70"/>
                  <a:pt x="50" y="70"/>
                </a:cubicBezTo>
                <a:cubicBezTo>
                  <a:pt x="49" y="70"/>
                  <a:pt x="48" y="70"/>
                  <a:pt x="48" y="70"/>
                </a:cubicBezTo>
                <a:cubicBezTo>
                  <a:pt x="47" y="69"/>
                  <a:pt x="47" y="68"/>
                  <a:pt x="47" y="68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4"/>
                  <a:pt x="47" y="64"/>
                  <a:pt x="47" y="64"/>
                </a:cubicBezTo>
                <a:close/>
                <a:moveTo>
                  <a:pt x="113" y="118"/>
                </a:moveTo>
                <a:cubicBezTo>
                  <a:pt x="113" y="118"/>
                  <a:pt x="113" y="118"/>
                  <a:pt x="113" y="118"/>
                </a:cubicBezTo>
                <a:cubicBezTo>
                  <a:pt x="111" y="115"/>
                  <a:pt x="108" y="110"/>
                  <a:pt x="107" y="105"/>
                </a:cubicBezTo>
                <a:cubicBezTo>
                  <a:pt x="105" y="100"/>
                  <a:pt x="104" y="95"/>
                  <a:pt x="104" y="90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4" y="54"/>
                  <a:pt x="99" y="42"/>
                  <a:pt x="90" y="34"/>
                </a:cubicBezTo>
                <a:cubicBezTo>
                  <a:pt x="85" y="29"/>
                  <a:pt x="80" y="26"/>
                  <a:pt x="75" y="24"/>
                </a:cubicBezTo>
                <a:cubicBezTo>
                  <a:pt x="72" y="23"/>
                  <a:pt x="69" y="22"/>
                  <a:pt x="67" y="21"/>
                </a:cubicBezTo>
                <a:cubicBezTo>
                  <a:pt x="80" y="8"/>
                  <a:pt x="80" y="8"/>
                  <a:pt x="80" y="8"/>
                </a:cubicBezTo>
                <a:cubicBezTo>
                  <a:pt x="81" y="7"/>
                  <a:pt x="81" y="6"/>
                  <a:pt x="81" y="5"/>
                </a:cubicBezTo>
                <a:cubicBezTo>
                  <a:pt x="81" y="2"/>
                  <a:pt x="79" y="0"/>
                  <a:pt x="7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6" y="0"/>
                  <a:pt x="35" y="0"/>
                  <a:pt x="34" y="1"/>
                </a:cubicBezTo>
                <a:cubicBezTo>
                  <a:pt x="32" y="3"/>
                  <a:pt x="32" y="6"/>
                  <a:pt x="34" y="8"/>
                </a:cubicBezTo>
                <a:cubicBezTo>
                  <a:pt x="47" y="21"/>
                  <a:pt x="47" y="21"/>
                  <a:pt x="47" y="21"/>
                </a:cubicBezTo>
                <a:cubicBezTo>
                  <a:pt x="44" y="22"/>
                  <a:pt x="42" y="23"/>
                  <a:pt x="39" y="24"/>
                </a:cubicBezTo>
                <a:cubicBezTo>
                  <a:pt x="33" y="26"/>
                  <a:pt x="28" y="29"/>
                  <a:pt x="24" y="34"/>
                </a:cubicBezTo>
                <a:cubicBezTo>
                  <a:pt x="19" y="38"/>
                  <a:pt x="16" y="43"/>
                  <a:pt x="13" y="49"/>
                </a:cubicBezTo>
                <a:cubicBezTo>
                  <a:pt x="11" y="55"/>
                  <a:pt x="10" y="61"/>
                  <a:pt x="10" y="67"/>
                </a:cubicBezTo>
                <a:cubicBezTo>
                  <a:pt x="10" y="90"/>
                  <a:pt x="10" y="90"/>
                  <a:pt x="10" y="90"/>
                </a:cubicBezTo>
                <a:cubicBezTo>
                  <a:pt x="10" y="95"/>
                  <a:pt x="9" y="100"/>
                  <a:pt x="7" y="105"/>
                </a:cubicBezTo>
                <a:cubicBezTo>
                  <a:pt x="5" y="110"/>
                  <a:pt x="3" y="115"/>
                  <a:pt x="1" y="118"/>
                </a:cubicBezTo>
                <a:cubicBezTo>
                  <a:pt x="0" y="119"/>
                  <a:pt x="0" y="120"/>
                  <a:pt x="0" y="121"/>
                </a:cubicBezTo>
                <a:cubicBezTo>
                  <a:pt x="0" y="124"/>
                  <a:pt x="2" y="126"/>
                  <a:pt x="5" y="126"/>
                </a:cubicBezTo>
                <a:cubicBezTo>
                  <a:pt x="109" y="126"/>
                  <a:pt x="109" y="126"/>
                  <a:pt x="109" y="126"/>
                </a:cubicBezTo>
                <a:cubicBezTo>
                  <a:pt x="109" y="126"/>
                  <a:pt x="109" y="126"/>
                  <a:pt x="109" y="126"/>
                </a:cubicBezTo>
                <a:cubicBezTo>
                  <a:pt x="110" y="126"/>
                  <a:pt x="111" y="126"/>
                  <a:pt x="112" y="125"/>
                </a:cubicBezTo>
                <a:cubicBezTo>
                  <a:pt x="114" y="123"/>
                  <a:pt x="115" y="120"/>
                  <a:pt x="113" y="118"/>
                </a:cubicBezTo>
                <a:close/>
                <a:moveTo>
                  <a:pt x="65" y="9"/>
                </a:moveTo>
                <a:cubicBezTo>
                  <a:pt x="65" y="9"/>
                  <a:pt x="65" y="9"/>
                  <a:pt x="65" y="9"/>
                </a:cubicBezTo>
                <a:cubicBezTo>
                  <a:pt x="57" y="17"/>
                  <a:pt x="57" y="17"/>
                  <a:pt x="57" y="17"/>
                </a:cubicBezTo>
                <a:cubicBezTo>
                  <a:pt x="49" y="9"/>
                  <a:pt x="49" y="9"/>
                  <a:pt x="49" y="9"/>
                </a:cubicBezTo>
                <a:cubicBezTo>
                  <a:pt x="65" y="9"/>
                  <a:pt x="65" y="9"/>
                  <a:pt x="65" y="9"/>
                </a:cubicBezTo>
                <a:close/>
                <a:moveTo>
                  <a:pt x="13" y="116"/>
                </a:moveTo>
                <a:cubicBezTo>
                  <a:pt x="13" y="116"/>
                  <a:pt x="13" y="116"/>
                  <a:pt x="13" y="116"/>
                </a:cubicBezTo>
                <a:cubicBezTo>
                  <a:pt x="14" y="114"/>
                  <a:pt x="15" y="111"/>
                  <a:pt x="16" y="108"/>
                </a:cubicBezTo>
                <a:cubicBezTo>
                  <a:pt x="18" y="102"/>
                  <a:pt x="20" y="96"/>
                  <a:pt x="20" y="90"/>
                </a:cubicBezTo>
                <a:cubicBezTo>
                  <a:pt x="20" y="67"/>
                  <a:pt x="20" y="67"/>
                  <a:pt x="20" y="67"/>
                </a:cubicBezTo>
                <a:cubicBezTo>
                  <a:pt x="20" y="62"/>
                  <a:pt x="21" y="57"/>
                  <a:pt x="22" y="53"/>
                </a:cubicBezTo>
                <a:cubicBezTo>
                  <a:pt x="24" y="48"/>
                  <a:pt x="27" y="44"/>
                  <a:pt x="30" y="41"/>
                </a:cubicBezTo>
                <a:cubicBezTo>
                  <a:pt x="34" y="37"/>
                  <a:pt x="38" y="34"/>
                  <a:pt x="43" y="33"/>
                </a:cubicBezTo>
                <a:cubicBezTo>
                  <a:pt x="47" y="31"/>
                  <a:pt x="52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62" y="30"/>
                  <a:pt x="67" y="31"/>
                  <a:pt x="71" y="33"/>
                </a:cubicBezTo>
                <a:cubicBezTo>
                  <a:pt x="75" y="34"/>
                  <a:pt x="79" y="37"/>
                  <a:pt x="83" y="41"/>
                </a:cubicBezTo>
                <a:cubicBezTo>
                  <a:pt x="90" y="48"/>
                  <a:pt x="94" y="57"/>
                  <a:pt x="94" y="67"/>
                </a:cubicBezTo>
                <a:cubicBezTo>
                  <a:pt x="94" y="90"/>
                  <a:pt x="94" y="90"/>
                  <a:pt x="94" y="90"/>
                </a:cubicBezTo>
                <a:cubicBezTo>
                  <a:pt x="94" y="96"/>
                  <a:pt x="95" y="102"/>
                  <a:pt x="97" y="108"/>
                </a:cubicBezTo>
                <a:cubicBezTo>
                  <a:pt x="98" y="111"/>
                  <a:pt x="99" y="114"/>
                  <a:pt x="101" y="116"/>
                </a:cubicBezTo>
                <a:cubicBezTo>
                  <a:pt x="13" y="116"/>
                  <a:pt x="13" y="116"/>
                  <a:pt x="13" y="1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原创设计师QQ598969553          _19"/>
          <p:cNvSpPr>
            <a:spLocks noEditPoints="1"/>
          </p:cNvSpPr>
          <p:nvPr/>
        </p:nvSpPr>
        <p:spPr bwMode="auto">
          <a:xfrm>
            <a:off x="4287054" y="3784461"/>
            <a:ext cx="338794" cy="389503"/>
          </a:xfrm>
          <a:custGeom>
            <a:avLst/>
            <a:gdLst>
              <a:gd name="T0" fmla="*/ 27 w 110"/>
              <a:gd name="T1" fmla="*/ 90 h 126"/>
              <a:gd name="T2" fmla="*/ 27 w 110"/>
              <a:gd name="T3" fmla="*/ 96 h 126"/>
              <a:gd name="T4" fmla="*/ 86 w 110"/>
              <a:gd name="T5" fmla="*/ 93 h 126"/>
              <a:gd name="T6" fmla="*/ 24 w 110"/>
              <a:gd name="T7" fmla="*/ 52 h 126"/>
              <a:gd name="T8" fmla="*/ 27 w 110"/>
              <a:gd name="T9" fmla="*/ 55 h 126"/>
              <a:gd name="T10" fmla="*/ 86 w 110"/>
              <a:gd name="T11" fmla="*/ 52 h 126"/>
              <a:gd name="T12" fmla="*/ 27 w 110"/>
              <a:gd name="T13" fmla="*/ 49 h 126"/>
              <a:gd name="T14" fmla="*/ 109 w 110"/>
              <a:gd name="T15" fmla="*/ 36 h 126"/>
              <a:gd name="T16" fmla="*/ 74 w 110"/>
              <a:gd name="T17" fmla="*/ 1 h 126"/>
              <a:gd name="T18" fmla="*/ 13 w 110"/>
              <a:gd name="T19" fmla="*/ 0 h 126"/>
              <a:gd name="T20" fmla="*/ 0 w 110"/>
              <a:gd name="T21" fmla="*/ 13 h 126"/>
              <a:gd name="T22" fmla="*/ 4 w 110"/>
              <a:gd name="T23" fmla="*/ 122 h 126"/>
              <a:gd name="T24" fmla="*/ 13 w 110"/>
              <a:gd name="T25" fmla="*/ 126 h 126"/>
              <a:gd name="T26" fmla="*/ 106 w 110"/>
              <a:gd name="T27" fmla="*/ 122 h 126"/>
              <a:gd name="T28" fmla="*/ 110 w 110"/>
              <a:gd name="T29" fmla="*/ 113 h 126"/>
              <a:gd name="T30" fmla="*/ 109 w 110"/>
              <a:gd name="T31" fmla="*/ 36 h 126"/>
              <a:gd name="T32" fmla="*/ 73 w 110"/>
              <a:gd name="T33" fmla="*/ 14 h 126"/>
              <a:gd name="T34" fmla="*/ 79 w 110"/>
              <a:gd name="T35" fmla="*/ 37 h 126"/>
              <a:gd name="T36" fmla="*/ 75 w 110"/>
              <a:gd name="T37" fmla="*/ 35 h 126"/>
              <a:gd name="T38" fmla="*/ 73 w 110"/>
              <a:gd name="T39" fmla="*/ 14 h 126"/>
              <a:gd name="T40" fmla="*/ 101 w 110"/>
              <a:gd name="T41" fmla="*/ 113 h 126"/>
              <a:gd name="T42" fmla="*/ 100 w 110"/>
              <a:gd name="T43" fmla="*/ 115 h 126"/>
              <a:gd name="T44" fmla="*/ 13 w 110"/>
              <a:gd name="T45" fmla="*/ 116 h 126"/>
              <a:gd name="T46" fmla="*/ 10 w 110"/>
              <a:gd name="T47" fmla="*/ 113 h 126"/>
              <a:gd name="T48" fmla="*/ 11 w 110"/>
              <a:gd name="T49" fmla="*/ 10 h 126"/>
              <a:gd name="T50" fmla="*/ 68 w 110"/>
              <a:gd name="T51" fmla="*/ 9 h 126"/>
              <a:gd name="T52" fmla="*/ 71 w 110"/>
              <a:gd name="T53" fmla="*/ 39 h 126"/>
              <a:gd name="T54" fmla="*/ 79 w 110"/>
              <a:gd name="T55" fmla="*/ 43 h 126"/>
              <a:gd name="T56" fmla="*/ 101 w 110"/>
              <a:gd name="T57" fmla="*/ 113 h 126"/>
              <a:gd name="T58" fmla="*/ 83 w 110"/>
              <a:gd name="T59" fmla="*/ 70 h 126"/>
              <a:gd name="T60" fmla="*/ 24 w 110"/>
              <a:gd name="T61" fmla="*/ 73 h 126"/>
              <a:gd name="T62" fmla="*/ 83 w 110"/>
              <a:gd name="T63" fmla="*/ 76 h 126"/>
              <a:gd name="T64" fmla="*/ 83 w 110"/>
              <a:gd name="T65" fmla="*/ 7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0" h="126">
                <a:moveTo>
                  <a:pt x="83" y="90"/>
                </a:moveTo>
                <a:cubicBezTo>
                  <a:pt x="27" y="90"/>
                  <a:pt x="27" y="90"/>
                  <a:pt x="27" y="90"/>
                </a:cubicBezTo>
                <a:cubicBezTo>
                  <a:pt x="25" y="90"/>
                  <a:pt x="24" y="92"/>
                  <a:pt x="24" y="93"/>
                </a:cubicBezTo>
                <a:cubicBezTo>
                  <a:pt x="24" y="95"/>
                  <a:pt x="25" y="96"/>
                  <a:pt x="27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5" y="96"/>
                  <a:pt x="86" y="95"/>
                  <a:pt x="86" y="93"/>
                </a:cubicBezTo>
                <a:cubicBezTo>
                  <a:pt x="86" y="92"/>
                  <a:pt x="85" y="90"/>
                  <a:pt x="83" y="90"/>
                </a:cubicBezTo>
                <a:close/>
                <a:moveTo>
                  <a:pt x="24" y="52"/>
                </a:moveTo>
                <a:cubicBezTo>
                  <a:pt x="24" y="52"/>
                  <a:pt x="24" y="52"/>
                  <a:pt x="24" y="52"/>
                </a:cubicBezTo>
                <a:cubicBezTo>
                  <a:pt x="24" y="54"/>
                  <a:pt x="25" y="55"/>
                  <a:pt x="27" y="55"/>
                </a:cubicBezTo>
                <a:cubicBezTo>
                  <a:pt x="83" y="55"/>
                  <a:pt x="83" y="55"/>
                  <a:pt x="83" y="55"/>
                </a:cubicBezTo>
                <a:cubicBezTo>
                  <a:pt x="85" y="55"/>
                  <a:pt x="86" y="54"/>
                  <a:pt x="86" y="52"/>
                </a:cubicBezTo>
                <a:cubicBezTo>
                  <a:pt x="86" y="51"/>
                  <a:pt x="85" y="49"/>
                  <a:pt x="83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5" y="49"/>
                  <a:pt x="24" y="51"/>
                  <a:pt x="24" y="52"/>
                </a:cubicBezTo>
                <a:close/>
                <a:moveTo>
                  <a:pt x="109" y="36"/>
                </a:moveTo>
                <a:cubicBezTo>
                  <a:pt x="109" y="36"/>
                  <a:pt x="109" y="36"/>
                  <a:pt x="109" y="36"/>
                </a:cubicBezTo>
                <a:cubicBezTo>
                  <a:pt x="74" y="1"/>
                  <a:pt x="74" y="1"/>
                  <a:pt x="74" y="1"/>
                </a:cubicBezTo>
                <a:cubicBezTo>
                  <a:pt x="73" y="0"/>
                  <a:pt x="72" y="0"/>
                  <a:pt x="70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4" y="3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16"/>
                  <a:pt x="1" y="120"/>
                  <a:pt x="4" y="122"/>
                </a:cubicBezTo>
                <a:cubicBezTo>
                  <a:pt x="4" y="122"/>
                  <a:pt x="4" y="122"/>
                  <a:pt x="4" y="122"/>
                </a:cubicBezTo>
                <a:cubicBezTo>
                  <a:pt x="6" y="124"/>
                  <a:pt x="9" y="126"/>
                  <a:pt x="13" y="126"/>
                </a:cubicBezTo>
                <a:cubicBezTo>
                  <a:pt x="97" y="126"/>
                  <a:pt x="97" y="126"/>
                  <a:pt x="97" y="126"/>
                </a:cubicBezTo>
                <a:cubicBezTo>
                  <a:pt x="101" y="126"/>
                  <a:pt x="104" y="124"/>
                  <a:pt x="106" y="122"/>
                </a:cubicBezTo>
                <a:cubicBezTo>
                  <a:pt x="107" y="122"/>
                  <a:pt x="107" y="122"/>
                  <a:pt x="107" y="122"/>
                </a:cubicBezTo>
                <a:cubicBezTo>
                  <a:pt x="109" y="120"/>
                  <a:pt x="110" y="116"/>
                  <a:pt x="110" y="113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38"/>
                  <a:pt x="110" y="37"/>
                  <a:pt x="109" y="36"/>
                </a:cubicBezTo>
                <a:close/>
                <a:moveTo>
                  <a:pt x="73" y="14"/>
                </a:moveTo>
                <a:cubicBezTo>
                  <a:pt x="73" y="14"/>
                  <a:pt x="73" y="14"/>
                  <a:pt x="73" y="14"/>
                </a:cubicBezTo>
                <a:cubicBezTo>
                  <a:pt x="96" y="37"/>
                  <a:pt x="96" y="37"/>
                  <a:pt x="96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7" y="37"/>
                  <a:pt x="76" y="36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4" y="34"/>
                  <a:pt x="73" y="33"/>
                  <a:pt x="73" y="31"/>
                </a:cubicBezTo>
                <a:cubicBezTo>
                  <a:pt x="73" y="14"/>
                  <a:pt x="73" y="14"/>
                  <a:pt x="73" y="14"/>
                </a:cubicBezTo>
                <a:close/>
                <a:moveTo>
                  <a:pt x="101" y="113"/>
                </a:moveTo>
                <a:cubicBezTo>
                  <a:pt x="101" y="113"/>
                  <a:pt x="101" y="113"/>
                  <a:pt x="101" y="113"/>
                </a:cubicBezTo>
                <a:cubicBezTo>
                  <a:pt x="101" y="114"/>
                  <a:pt x="100" y="115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99" y="116"/>
                  <a:pt x="98" y="116"/>
                  <a:pt x="97" y="116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2" y="116"/>
                  <a:pt x="11" y="116"/>
                  <a:pt x="11" y="115"/>
                </a:cubicBezTo>
                <a:cubicBezTo>
                  <a:pt x="10" y="115"/>
                  <a:pt x="10" y="114"/>
                  <a:pt x="10" y="1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0"/>
                </a:cubicBezTo>
                <a:cubicBezTo>
                  <a:pt x="11" y="10"/>
                  <a:pt x="12" y="9"/>
                  <a:pt x="13" y="9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4"/>
                  <a:pt x="69" y="37"/>
                  <a:pt x="71" y="39"/>
                </a:cubicBezTo>
                <a:cubicBezTo>
                  <a:pt x="71" y="39"/>
                  <a:pt x="71" y="39"/>
                  <a:pt x="71" y="39"/>
                </a:cubicBezTo>
                <a:cubicBezTo>
                  <a:pt x="73" y="41"/>
                  <a:pt x="75" y="43"/>
                  <a:pt x="79" y="43"/>
                </a:cubicBezTo>
                <a:cubicBezTo>
                  <a:pt x="101" y="43"/>
                  <a:pt x="101" y="43"/>
                  <a:pt x="101" y="43"/>
                </a:cubicBezTo>
                <a:cubicBezTo>
                  <a:pt x="101" y="113"/>
                  <a:pt x="101" y="113"/>
                  <a:pt x="101" y="113"/>
                </a:cubicBezTo>
                <a:close/>
                <a:moveTo>
                  <a:pt x="83" y="70"/>
                </a:moveTo>
                <a:cubicBezTo>
                  <a:pt x="83" y="70"/>
                  <a:pt x="83" y="70"/>
                  <a:pt x="83" y="70"/>
                </a:cubicBezTo>
                <a:cubicBezTo>
                  <a:pt x="27" y="70"/>
                  <a:pt x="27" y="70"/>
                  <a:pt x="27" y="70"/>
                </a:cubicBezTo>
                <a:cubicBezTo>
                  <a:pt x="25" y="70"/>
                  <a:pt x="24" y="71"/>
                  <a:pt x="24" y="73"/>
                </a:cubicBezTo>
                <a:cubicBezTo>
                  <a:pt x="24" y="74"/>
                  <a:pt x="25" y="76"/>
                  <a:pt x="27" y="76"/>
                </a:cubicBezTo>
                <a:cubicBezTo>
                  <a:pt x="83" y="76"/>
                  <a:pt x="83" y="76"/>
                  <a:pt x="83" y="76"/>
                </a:cubicBezTo>
                <a:cubicBezTo>
                  <a:pt x="85" y="76"/>
                  <a:pt x="86" y="74"/>
                  <a:pt x="86" y="73"/>
                </a:cubicBezTo>
                <a:cubicBezTo>
                  <a:pt x="86" y="71"/>
                  <a:pt x="85" y="70"/>
                  <a:pt x="83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原创设计师QQ598969553          _21"/>
          <p:cNvSpPr>
            <a:spLocks noChangeArrowheads="1"/>
          </p:cNvSpPr>
          <p:nvPr/>
        </p:nvSpPr>
        <p:spPr bwMode="auto">
          <a:xfrm>
            <a:off x="3519039" y="2074459"/>
            <a:ext cx="1918869" cy="72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流程阶段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这里是流程阶段的演示，在这里您可以很清楚的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原创设计师QQ598969553          _21"/>
          <p:cNvSpPr>
            <a:spLocks noChangeArrowheads="1"/>
          </p:cNvSpPr>
          <p:nvPr/>
        </p:nvSpPr>
        <p:spPr bwMode="auto">
          <a:xfrm>
            <a:off x="6757179" y="2074459"/>
            <a:ext cx="1918869" cy="74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流程阶段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这里是流程阶段的演示，在这里您可以很清楚的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原创设计师QQ598969553          _21"/>
          <p:cNvSpPr>
            <a:spLocks noChangeArrowheads="1"/>
          </p:cNvSpPr>
          <p:nvPr/>
        </p:nvSpPr>
        <p:spPr bwMode="auto">
          <a:xfrm>
            <a:off x="1834700" y="4948370"/>
            <a:ext cx="1918869" cy="74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流程阶段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这里是流程阶段的演示，在这里您可以很清楚的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原创设计师QQ598969553          _21"/>
          <p:cNvSpPr>
            <a:spLocks noChangeArrowheads="1"/>
          </p:cNvSpPr>
          <p:nvPr/>
        </p:nvSpPr>
        <p:spPr bwMode="auto">
          <a:xfrm>
            <a:off x="5150637" y="4948370"/>
            <a:ext cx="1918869" cy="74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流程阶段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这里是流程阶段的演示，在这里您可以很清楚的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原创设计师QQ598969553          _21"/>
          <p:cNvSpPr>
            <a:spLocks noChangeArrowheads="1"/>
          </p:cNvSpPr>
          <p:nvPr/>
        </p:nvSpPr>
        <p:spPr bwMode="auto">
          <a:xfrm>
            <a:off x="8426704" y="4956579"/>
            <a:ext cx="1918869" cy="74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流程阶段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这里是流程阶段的演示，在这里您可以很清楚的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原创设计师QQ598969553          _1"/>
          <p:cNvSpPr/>
          <p:nvPr/>
        </p:nvSpPr>
        <p:spPr bwMode="auto">
          <a:xfrm>
            <a:off x="4412242" y="2220618"/>
            <a:ext cx="1588042" cy="1585945"/>
          </a:xfrm>
          <a:custGeom>
            <a:avLst/>
            <a:gdLst>
              <a:gd name="T0" fmla="*/ 282 w 565"/>
              <a:gd name="T1" fmla="*/ 0 h 565"/>
              <a:gd name="T2" fmla="*/ 0 w 565"/>
              <a:gd name="T3" fmla="*/ 0 h 565"/>
              <a:gd name="T4" fmla="*/ 0 w 565"/>
              <a:gd name="T5" fmla="*/ 283 h 565"/>
              <a:gd name="T6" fmla="*/ 282 w 565"/>
              <a:gd name="T7" fmla="*/ 565 h 565"/>
              <a:gd name="T8" fmla="*/ 565 w 565"/>
              <a:gd name="T9" fmla="*/ 565 h 565"/>
              <a:gd name="T10" fmla="*/ 565 w 565"/>
              <a:gd name="T11" fmla="*/ 283 h 565"/>
              <a:gd name="T12" fmla="*/ 282 w 565"/>
              <a:gd name="T13" fmla="*/ 0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" h="565">
                <a:moveTo>
                  <a:pt x="28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439"/>
                  <a:pt x="126" y="565"/>
                  <a:pt x="282" y="565"/>
                </a:cubicBezTo>
                <a:cubicBezTo>
                  <a:pt x="565" y="565"/>
                  <a:pt x="565" y="565"/>
                  <a:pt x="565" y="565"/>
                </a:cubicBezTo>
                <a:cubicBezTo>
                  <a:pt x="565" y="283"/>
                  <a:pt x="565" y="283"/>
                  <a:pt x="565" y="283"/>
                </a:cubicBezTo>
                <a:cubicBezTo>
                  <a:pt x="565" y="127"/>
                  <a:pt x="438" y="0"/>
                  <a:pt x="282" y="0"/>
                </a:cubicBezTo>
                <a:close/>
              </a:path>
            </a:pathLst>
          </a:custGeom>
          <a:solidFill>
            <a:srgbClr val="17509D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原创设计师QQ598969553          _2"/>
          <p:cNvSpPr/>
          <p:nvPr/>
        </p:nvSpPr>
        <p:spPr bwMode="auto">
          <a:xfrm>
            <a:off x="6062357" y="2220618"/>
            <a:ext cx="1585455" cy="1585945"/>
          </a:xfrm>
          <a:custGeom>
            <a:avLst/>
            <a:gdLst>
              <a:gd name="T0" fmla="*/ 283 w 565"/>
              <a:gd name="T1" fmla="*/ 0 h 565"/>
              <a:gd name="T2" fmla="*/ 565 w 565"/>
              <a:gd name="T3" fmla="*/ 0 h 565"/>
              <a:gd name="T4" fmla="*/ 565 w 565"/>
              <a:gd name="T5" fmla="*/ 283 h 565"/>
              <a:gd name="T6" fmla="*/ 283 w 565"/>
              <a:gd name="T7" fmla="*/ 565 h 565"/>
              <a:gd name="T8" fmla="*/ 0 w 565"/>
              <a:gd name="T9" fmla="*/ 565 h 565"/>
              <a:gd name="T10" fmla="*/ 0 w 565"/>
              <a:gd name="T11" fmla="*/ 283 h 565"/>
              <a:gd name="T12" fmla="*/ 283 w 565"/>
              <a:gd name="T13" fmla="*/ 0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" h="565">
                <a:moveTo>
                  <a:pt x="283" y="0"/>
                </a:moveTo>
                <a:cubicBezTo>
                  <a:pt x="565" y="0"/>
                  <a:pt x="565" y="0"/>
                  <a:pt x="565" y="0"/>
                </a:cubicBezTo>
                <a:cubicBezTo>
                  <a:pt x="565" y="283"/>
                  <a:pt x="565" y="283"/>
                  <a:pt x="565" y="283"/>
                </a:cubicBezTo>
                <a:cubicBezTo>
                  <a:pt x="565" y="439"/>
                  <a:pt x="439" y="565"/>
                  <a:pt x="283" y="565"/>
                </a:cubicBezTo>
                <a:cubicBezTo>
                  <a:pt x="0" y="565"/>
                  <a:pt x="0" y="565"/>
                  <a:pt x="0" y="565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127"/>
                  <a:pt x="127" y="0"/>
                  <a:pt x="283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原创设计师QQ598969553          _3"/>
          <p:cNvSpPr/>
          <p:nvPr/>
        </p:nvSpPr>
        <p:spPr bwMode="auto">
          <a:xfrm>
            <a:off x="4412242" y="3871244"/>
            <a:ext cx="1588042" cy="1585945"/>
          </a:xfrm>
          <a:custGeom>
            <a:avLst/>
            <a:gdLst>
              <a:gd name="T0" fmla="*/ 282 w 565"/>
              <a:gd name="T1" fmla="*/ 565 h 565"/>
              <a:gd name="T2" fmla="*/ 0 w 565"/>
              <a:gd name="T3" fmla="*/ 565 h 565"/>
              <a:gd name="T4" fmla="*/ 0 w 565"/>
              <a:gd name="T5" fmla="*/ 283 h 565"/>
              <a:gd name="T6" fmla="*/ 282 w 565"/>
              <a:gd name="T7" fmla="*/ 0 h 565"/>
              <a:gd name="T8" fmla="*/ 565 w 565"/>
              <a:gd name="T9" fmla="*/ 0 h 565"/>
              <a:gd name="T10" fmla="*/ 565 w 565"/>
              <a:gd name="T11" fmla="*/ 283 h 565"/>
              <a:gd name="T12" fmla="*/ 282 w 565"/>
              <a:gd name="T13" fmla="*/ 565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" h="565">
                <a:moveTo>
                  <a:pt x="282" y="565"/>
                </a:moveTo>
                <a:cubicBezTo>
                  <a:pt x="0" y="565"/>
                  <a:pt x="0" y="565"/>
                  <a:pt x="0" y="565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127"/>
                  <a:pt x="126" y="0"/>
                  <a:pt x="282" y="0"/>
                </a:cubicBezTo>
                <a:cubicBezTo>
                  <a:pt x="565" y="0"/>
                  <a:pt x="565" y="0"/>
                  <a:pt x="565" y="0"/>
                </a:cubicBezTo>
                <a:cubicBezTo>
                  <a:pt x="565" y="283"/>
                  <a:pt x="565" y="283"/>
                  <a:pt x="565" y="283"/>
                </a:cubicBezTo>
                <a:cubicBezTo>
                  <a:pt x="565" y="439"/>
                  <a:pt x="438" y="565"/>
                  <a:pt x="282" y="56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原创设计师QQ598969553          _4"/>
          <p:cNvSpPr/>
          <p:nvPr/>
        </p:nvSpPr>
        <p:spPr bwMode="auto">
          <a:xfrm>
            <a:off x="6062357" y="3871244"/>
            <a:ext cx="1585455" cy="1585945"/>
          </a:xfrm>
          <a:custGeom>
            <a:avLst/>
            <a:gdLst>
              <a:gd name="T0" fmla="*/ 283 w 565"/>
              <a:gd name="T1" fmla="*/ 565 h 565"/>
              <a:gd name="T2" fmla="*/ 565 w 565"/>
              <a:gd name="T3" fmla="*/ 565 h 565"/>
              <a:gd name="T4" fmla="*/ 565 w 565"/>
              <a:gd name="T5" fmla="*/ 283 h 565"/>
              <a:gd name="T6" fmla="*/ 283 w 565"/>
              <a:gd name="T7" fmla="*/ 0 h 565"/>
              <a:gd name="T8" fmla="*/ 0 w 565"/>
              <a:gd name="T9" fmla="*/ 0 h 565"/>
              <a:gd name="T10" fmla="*/ 0 w 565"/>
              <a:gd name="T11" fmla="*/ 283 h 565"/>
              <a:gd name="T12" fmla="*/ 283 w 565"/>
              <a:gd name="T13" fmla="*/ 565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" h="565">
                <a:moveTo>
                  <a:pt x="283" y="565"/>
                </a:moveTo>
                <a:cubicBezTo>
                  <a:pt x="565" y="565"/>
                  <a:pt x="565" y="565"/>
                  <a:pt x="565" y="565"/>
                </a:cubicBezTo>
                <a:cubicBezTo>
                  <a:pt x="565" y="283"/>
                  <a:pt x="565" y="283"/>
                  <a:pt x="565" y="283"/>
                </a:cubicBezTo>
                <a:cubicBezTo>
                  <a:pt x="565" y="127"/>
                  <a:pt x="439" y="0"/>
                  <a:pt x="2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439"/>
                  <a:pt x="127" y="565"/>
                  <a:pt x="283" y="565"/>
                </a:cubicBezTo>
                <a:close/>
              </a:path>
            </a:pathLst>
          </a:custGeom>
          <a:solidFill>
            <a:srgbClr val="17509D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原创设计师QQ598969553          _5"/>
          <p:cNvSpPr>
            <a:spLocks noChangeArrowheads="1"/>
          </p:cNvSpPr>
          <p:nvPr/>
        </p:nvSpPr>
        <p:spPr bwMode="auto">
          <a:xfrm>
            <a:off x="5020913" y="2494861"/>
            <a:ext cx="3991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zh-CN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原创设计师QQ598969553          _6"/>
          <p:cNvSpPr>
            <a:spLocks noChangeArrowheads="1"/>
          </p:cNvSpPr>
          <p:nvPr/>
        </p:nvSpPr>
        <p:spPr bwMode="auto">
          <a:xfrm>
            <a:off x="6436469" y="2494861"/>
            <a:ext cx="70532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zh-CN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原创设计师QQ598969553          _7"/>
          <p:cNvSpPr>
            <a:spLocks noChangeArrowheads="1"/>
          </p:cNvSpPr>
          <p:nvPr/>
        </p:nvSpPr>
        <p:spPr bwMode="auto">
          <a:xfrm>
            <a:off x="4979742" y="4047172"/>
            <a:ext cx="5642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zh-CN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原创设计师QQ598969553          _8"/>
          <p:cNvSpPr>
            <a:spLocks noChangeArrowheads="1"/>
          </p:cNvSpPr>
          <p:nvPr/>
        </p:nvSpPr>
        <p:spPr bwMode="auto">
          <a:xfrm>
            <a:off x="6622691" y="4047172"/>
            <a:ext cx="3975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zh-CN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原创设计师QQ598969553          _9"/>
          <p:cNvSpPr/>
          <p:nvPr/>
        </p:nvSpPr>
        <p:spPr>
          <a:xfrm>
            <a:off x="5624975" y="3432758"/>
            <a:ext cx="820446" cy="820699"/>
          </a:xfrm>
          <a:prstGeom prst="ellipse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原创设计师QQ598969553          _10"/>
          <p:cNvSpPr>
            <a:spLocks noEditPoints="1"/>
          </p:cNvSpPr>
          <p:nvPr/>
        </p:nvSpPr>
        <p:spPr bwMode="auto">
          <a:xfrm>
            <a:off x="5820724" y="3678820"/>
            <a:ext cx="428948" cy="328575"/>
          </a:xfrm>
          <a:custGeom>
            <a:avLst/>
            <a:gdLst>
              <a:gd name="T0" fmla="*/ 218 w 235"/>
              <a:gd name="T1" fmla="*/ 76 h 180"/>
              <a:gd name="T2" fmla="*/ 230 w 235"/>
              <a:gd name="T3" fmla="*/ 106 h 180"/>
              <a:gd name="T4" fmla="*/ 206 w 235"/>
              <a:gd name="T5" fmla="*/ 107 h 180"/>
              <a:gd name="T6" fmla="*/ 117 w 235"/>
              <a:gd name="T7" fmla="*/ 180 h 180"/>
              <a:gd name="T8" fmla="*/ 54 w 235"/>
              <a:gd name="T9" fmla="*/ 154 h 180"/>
              <a:gd name="T10" fmla="*/ 66 w 235"/>
              <a:gd name="T11" fmla="*/ 141 h 180"/>
              <a:gd name="T12" fmla="*/ 117 w 235"/>
              <a:gd name="T13" fmla="*/ 162 h 180"/>
              <a:gd name="T14" fmla="*/ 187 w 235"/>
              <a:gd name="T15" fmla="*/ 107 h 180"/>
              <a:gd name="T16" fmla="*/ 162 w 235"/>
              <a:gd name="T17" fmla="*/ 99 h 180"/>
              <a:gd name="T18" fmla="*/ 178 w 235"/>
              <a:gd name="T19" fmla="*/ 76 h 180"/>
              <a:gd name="T20" fmla="*/ 203 w 235"/>
              <a:gd name="T21" fmla="*/ 58 h 180"/>
              <a:gd name="T22" fmla="*/ 204 w 235"/>
              <a:gd name="T23" fmla="*/ 87 h 180"/>
              <a:gd name="T24" fmla="*/ 198 w 235"/>
              <a:gd name="T25" fmla="*/ 79 h 180"/>
              <a:gd name="T26" fmla="*/ 190 w 235"/>
              <a:gd name="T27" fmla="*/ 90 h 180"/>
              <a:gd name="T28" fmla="*/ 199 w 235"/>
              <a:gd name="T29" fmla="*/ 90 h 180"/>
              <a:gd name="T30" fmla="*/ 204 w 235"/>
              <a:gd name="T31" fmla="*/ 87 h 180"/>
              <a:gd name="T32" fmla="*/ 30 w 235"/>
              <a:gd name="T33" fmla="*/ 120 h 180"/>
              <a:gd name="T34" fmla="*/ 44 w 235"/>
              <a:gd name="T35" fmla="*/ 120 h 180"/>
              <a:gd name="T36" fmla="*/ 71 w 235"/>
              <a:gd name="T37" fmla="*/ 87 h 180"/>
              <a:gd name="T38" fmla="*/ 73 w 235"/>
              <a:gd name="T39" fmla="*/ 81 h 180"/>
              <a:gd name="T40" fmla="*/ 47 w 235"/>
              <a:gd name="T41" fmla="*/ 72 h 180"/>
              <a:gd name="T42" fmla="*/ 117 w 235"/>
              <a:gd name="T43" fmla="*/ 18 h 180"/>
              <a:gd name="T44" fmla="*/ 168 w 235"/>
              <a:gd name="T45" fmla="*/ 39 h 180"/>
              <a:gd name="T46" fmla="*/ 180 w 235"/>
              <a:gd name="T47" fmla="*/ 26 h 180"/>
              <a:gd name="T48" fmla="*/ 117 w 235"/>
              <a:gd name="T49" fmla="*/ 0 h 180"/>
              <a:gd name="T50" fmla="*/ 29 w 235"/>
              <a:gd name="T51" fmla="*/ 72 h 180"/>
              <a:gd name="T52" fmla="*/ 4 w 235"/>
              <a:gd name="T53" fmla="*/ 74 h 180"/>
              <a:gd name="T54" fmla="*/ 16 w 235"/>
              <a:gd name="T55" fmla="*/ 104 h 180"/>
              <a:gd name="T56" fmla="*/ 30 w 235"/>
              <a:gd name="T57" fmla="*/ 93 h 180"/>
              <a:gd name="T58" fmla="*/ 29 w 235"/>
              <a:gd name="T59" fmla="*/ 90 h 180"/>
              <a:gd name="T60" fmla="*/ 37 w 235"/>
              <a:gd name="T61" fmla="*/ 90 h 180"/>
              <a:gd name="T62" fmla="*/ 43 w 235"/>
              <a:gd name="T63" fmla="*/ 93 h 180"/>
              <a:gd name="T64" fmla="*/ 30 w 235"/>
              <a:gd name="T65" fmla="*/ 93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5" h="180">
                <a:moveTo>
                  <a:pt x="205" y="60"/>
                </a:moveTo>
                <a:cubicBezTo>
                  <a:pt x="218" y="76"/>
                  <a:pt x="218" y="76"/>
                  <a:pt x="218" y="76"/>
                </a:cubicBezTo>
                <a:cubicBezTo>
                  <a:pt x="232" y="93"/>
                  <a:pt x="232" y="93"/>
                  <a:pt x="232" y="93"/>
                </a:cubicBezTo>
                <a:cubicBezTo>
                  <a:pt x="235" y="97"/>
                  <a:pt x="234" y="103"/>
                  <a:pt x="230" y="106"/>
                </a:cubicBezTo>
                <a:cubicBezTo>
                  <a:pt x="228" y="107"/>
                  <a:pt x="226" y="108"/>
                  <a:pt x="224" y="107"/>
                </a:cubicBezTo>
                <a:cubicBezTo>
                  <a:pt x="206" y="107"/>
                  <a:pt x="206" y="107"/>
                  <a:pt x="206" y="107"/>
                </a:cubicBezTo>
                <a:cubicBezTo>
                  <a:pt x="202" y="127"/>
                  <a:pt x="192" y="144"/>
                  <a:pt x="177" y="157"/>
                </a:cubicBezTo>
                <a:cubicBezTo>
                  <a:pt x="162" y="171"/>
                  <a:pt x="140" y="180"/>
                  <a:pt x="117" y="180"/>
                </a:cubicBezTo>
                <a:cubicBezTo>
                  <a:pt x="105" y="180"/>
                  <a:pt x="94" y="177"/>
                  <a:pt x="83" y="173"/>
                </a:cubicBezTo>
                <a:cubicBezTo>
                  <a:pt x="72" y="168"/>
                  <a:pt x="62" y="162"/>
                  <a:pt x="54" y="154"/>
                </a:cubicBezTo>
                <a:cubicBezTo>
                  <a:pt x="50" y="150"/>
                  <a:pt x="50" y="144"/>
                  <a:pt x="54" y="141"/>
                </a:cubicBezTo>
                <a:cubicBezTo>
                  <a:pt x="57" y="137"/>
                  <a:pt x="63" y="137"/>
                  <a:pt x="66" y="141"/>
                </a:cubicBezTo>
                <a:cubicBezTo>
                  <a:pt x="73" y="148"/>
                  <a:pt x="81" y="153"/>
                  <a:pt x="90" y="157"/>
                </a:cubicBezTo>
                <a:cubicBezTo>
                  <a:pt x="98" y="160"/>
                  <a:pt x="108" y="162"/>
                  <a:pt x="117" y="162"/>
                </a:cubicBezTo>
                <a:cubicBezTo>
                  <a:pt x="136" y="162"/>
                  <a:pt x="153" y="155"/>
                  <a:pt x="166" y="144"/>
                </a:cubicBezTo>
                <a:cubicBezTo>
                  <a:pt x="176" y="134"/>
                  <a:pt x="184" y="122"/>
                  <a:pt x="187" y="107"/>
                </a:cubicBezTo>
                <a:cubicBezTo>
                  <a:pt x="171" y="107"/>
                  <a:pt x="171" y="107"/>
                  <a:pt x="171" y="107"/>
                </a:cubicBezTo>
                <a:cubicBezTo>
                  <a:pt x="166" y="107"/>
                  <a:pt x="162" y="104"/>
                  <a:pt x="162" y="99"/>
                </a:cubicBezTo>
                <a:cubicBezTo>
                  <a:pt x="162" y="96"/>
                  <a:pt x="163" y="95"/>
                  <a:pt x="164" y="93"/>
                </a:cubicBezTo>
                <a:cubicBezTo>
                  <a:pt x="178" y="76"/>
                  <a:pt x="178" y="76"/>
                  <a:pt x="178" y="76"/>
                </a:cubicBezTo>
                <a:cubicBezTo>
                  <a:pt x="191" y="59"/>
                  <a:pt x="191" y="59"/>
                  <a:pt x="191" y="59"/>
                </a:cubicBezTo>
                <a:cubicBezTo>
                  <a:pt x="194" y="56"/>
                  <a:pt x="200" y="55"/>
                  <a:pt x="203" y="58"/>
                </a:cubicBezTo>
                <a:cubicBezTo>
                  <a:pt x="204" y="58"/>
                  <a:pt x="205" y="59"/>
                  <a:pt x="205" y="60"/>
                </a:cubicBezTo>
                <a:close/>
                <a:moveTo>
                  <a:pt x="204" y="87"/>
                </a:moveTo>
                <a:cubicBezTo>
                  <a:pt x="204" y="87"/>
                  <a:pt x="204" y="87"/>
                  <a:pt x="204" y="87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2" y="87"/>
                  <a:pt x="192" y="87"/>
                  <a:pt x="192" y="87"/>
                </a:cubicBezTo>
                <a:cubicBezTo>
                  <a:pt x="190" y="90"/>
                  <a:pt x="190" y="90"/>
                  <a:pt x="190" y="90"/>
                </a:cubicBezTo>
                <a:cubicBezTo>
                  <a:pt x="198" y="90"/>
                  <a:pt x="198" y="90"/>
                  <a:pt x="198" y="90"/>
                </a:cubicBezTo>
                <a:cubicBezTo>
                  <a:pt x="198" y="90"/>
                  <a:pt x="198" y="90"/>
                  <a:pt x="199" y="90"/>
                </a:cubicBezTo>
                <a:cubicBezTo>
                  <a:pt x="206" y="90"/>
                  <a:pt x="206" y="90"/>
                  <a:pt x="206" y="90"/>
                </a:cubicBezTo>
                <a:cubicBezTo>
                  <a:pt x="204" y="87"/>
                  <a:pt x="204" y="87"/>
                  <a:pt x="204" y="87"/>
                </a:cubicBezTo>
                <a:close/>
                <a:moveTo>
                  <a:pt x="30" y="120"/>
                </a:moveTo>
                <a:cubicBezTo>
                  <a:pt x="30" y="120"/>
                  <a:pt x="30" y="120"/>
                  <a:pt x="30" y="120"/>
                </a:cubicBezTo>
                <a:cubicBezTo>
                  <a:pt x="30" y="121"/>
                  <a:pt x="31" y="121"/>
                  <a:pt x="31" y="122"/>
                </a:cubicBezTo>
                <a:cubicBezTo>
                  <a:pt x="35" y="125"/>
                  <a:pt x="41" y="124"/>
                  <a:pt x="44" y="120"/>
                </a:cubicBezTo>
                <a:cubicBezTo>
                  <a:pt x="57" y="104"/>
                  <a:pt x="57" y="104"/>
                  <a:pt x="57" y="104"/>
                </a:cubicBezTo>
                <a:cubicBezTo>
                  <a:pt x="71" y="87"/>
                  <a:pt x="71" y="87"/>
                  <a:pt x="71" y="87"/>
                </a:cubicBezTo>
                <a:cubicBezTo>
                  <a:pt x="71" y="87"/>
                  <a:pt x="71" y="87"/>
                  <a:pt x="71" y="87"/>
                </a:cubicBezTo>
                <a:cubicBezTo>
                  <a:pt x="72" y="85"/>
                  <a:pt x="73" y="83"/>
                  <a:pt x="73" y="81"/>
                </a:cubicBezTo>
                <a:cubicBezTo>
                  <a:pt x="73" y="76"/>
                  <a:pt x="68" y="72"/>
                  <a:pt x="64" y="72"/>
                </a:cubicBezTo>
                <a:cubicBezTo>
                  <a:pt x="47" y="72"/>
                  <a:pt x="47" y="72"/>
                  <a:pt x="47" y="72"/>
                </a:cubicBezTo>
                <a:cubicBezTo>
                  <a:pt x="51" y="58"/>
                  <a:pt x="58" y="45"/>
                  <a:pt x="69" y="36"/>
                </a:cubicBezTo>
                <a:cubicBezTo>
                  <a:pt x="82" y="25"/>
                  <a:pt x="98" y="18"/>
                  <a:pt x="117" y="18"/>
                </a:cubicBezTo>
                <a:cubicBezTo>
                  <a:pt x="127" y="18"/>
                  <a:pt x="136" y="20"/>
                  <a:pt x="144" y="23"/>
                </a:cubicBezTo>
                <a:cubicBezTo>
                  <a:pt x="153" y="27"/>
                  <a:pt x="161" y="32"/>
                  <a:pt x="168" y="39"/>
                </a:cubicBezTo>
                <a:cubicBezTo>
                  <a:pt x="171" y="42"/>
                  <a:pt x="177" y="42"/>
                  <a:pt x="180" y="39"/>
                </a:cubicBezTo>
                <a:cubicBezTo>
                  <a:pt x="184" y="35"/>
                  <a:pt x="184" y="30"/>
                  <a:pt x="180" y="26"/>
                </a:cubicBezTo>
                <a:cubicBezTo>
                  <a:pt x="172" y="18"/>
                  <a:pt x="162" y="11"/>
                  <a:pt x="151" y="7"/>
                </a:cubicBezTo>
                <a:cubicBezTo>
                  <a:pt x="141" y="2"/>
                  <a:pt x="129" y="0"/>
                  <a:pt x="117" y="0"/>
                </a:cubicBezTo>
                <a:cubicBezTo>
                  <a:pt x="94" y="0"/>
                  <a:pt x="73" y="9"/>
                  <a:pt x="57" y="23"/>
                </a:cubicBezTo>
                <a:cubicBezTo>
                  <a:pt x="43" y="35"/>
                  <a:pt x="33" y="53"/>
                  <a:pt x="29" y="72"/>
                </a:cubicBezTo>
                <a:cubicBezTo>
                  <a:pt x="11" y="72"/>
                  <a:pt x="11" y="72"/>
                  <a:pt x="11" y="72"/>
                </a:cubicBezTo>
                <a:cubicBezTo>
                  <a:pt x="9" y="72"/>
                  <a:pt x="6" y="73"/>
                  <a:pt x="4" y="74"/>
                </a:cubicBezTo>
                <a:cubicBezTo>
                  <a:pt x="1" y="77"/>
                  <a:pt x="0" y="83"/>
                  <a:pt x="3" y="87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30" y="120"/>
                  <a:pt x="30" y="120"/>
                  <a:pt x="30" y="120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3"/>
                </a:cubicBezTo>
                <a:cubicBezTo>
                  <a:pt x="29" y="90"/>
                  <a:pt x="29" y="90"/>
                  <a:pt x="29" y="90"/>
                </a:cubicBezTo>
                <a:cubicBezTo>
                  <a:pt x="36" y="90"/>
                  <a:pt x="36" y="90"/>
                  <a:pt x="36" y="90"/>
                </a:cubicBezTo>
                <a:cubicBezTo>
                  <a:pt x="37" y="90"/>
                  <a:pt x="37" y="90"/>
                  <a:pt x="37" y="90"/>
                </a:cubicBezTo>
                <a:cubicBezTo>
                  <a:pt x="45" y="90"/>
                  <a:pt x="45" y="90"/>
                  <a:pt x="45" y="90"/>
                </a:cubicBezTo>
                <a:cubicBezTo>
                  <a:pt x="43" y="93"/>
                  <a:pt x="43" y="93"/>
                  <a:pt x="43" y="93"/>
                </a:cubicBezTo>
                <a:cubicBezTo>
                  <a:pt x="37" y="100"/>
                  <a:pt x="37" y="100"/>
                  <a:pt x="37" y="100"/>
                </a:cubicBezTo>
                <a:cubicBezTo>
                  <a:pt x="30" y="93"/>
                  <a:pt x="30" y="93"/>
                  <a:pt x="30" y="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原创设计师QQ598969553          _1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原创设计师QQ598969553          _1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PAGE 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原创设计师QQ598969553          _12"/>
          <p:cNvSpPr/>
          <p:nvPr/>
        </p:nvSpPr>
        <p:spPr>
          <a:xfrm>
            <a:off x="1659087" y="2819657"/>
            <a:ext cx="2256453" cy="616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原创设计师QQ598969553          _16"/>
          <p:cNvSpPr/>
          <p:nvPr/>
        </p:nvSpPr>
        <p:spPr>
          <a:xfrm>
            <a:off x="2876334" y="2331000"/>
            <a:ext cx="1112805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原创设计师QQ598969553          _17"/>
          <p:cNvSpPr/>
          <p:nvPr/>
        </p:nvSpPr>
        <p:spPr>
          <a:xfrm>
            <a:off x="2787314" y="4313794"/>
            <a:ext cx="1112804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原创设计师QQ598969553          _18"/>
          <p:cNvSpPr/>
          <p:nvPr/>
        </p:nvSpPr>
        <p:spPr>
          <a:xfrm>
            <a:off x="8029426" y="2291825"/>
            <a:ext cx="1112804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原创设计师QQ598969553          _19"/>
          <p:cNvSpPr/>
          <p:nvPr/>
        </p:nvSpPr>
        <p:spPr>
          <a:xfrm>
            <a:off x="8050288" y="4299410"/>
            <a:ext cx="1112804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原创设计师QQ598969553          _12"/>
          <p:cNvSpPr/>
          <p:nvPr/>
        </p:nvSpPr>
        <p:spPr>
          <a:xfrm>
            <a:off x="1567762" y="4778911"/>
            <a:ext cx="2256453" cy="617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原创设计师QQ598969553          _12"/>
          <p:cNvSpPr/>
          <p:nvPr/>
        </p:nvSpPr>
        <p:spPr>
          <a:xfrm>
            <a:off x="8038867" y="2779923"/>
            <a:ext cx="2256453" cy="617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原创设计师QQ598969553          _12"/>
          <p:cNvSpPr/>
          <p:nvPr/>
        </p:nvSpPr>
        <p:spPr>
          <a:xfrm>
            <a:off x="8072449" y="4793133"/>
            <a:ext cx="2256453" cy="617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原创设计师QQ598969553          _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PAGE 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原创设计师QQ598969553          _3"/>
          <p:cNvSpPr>
            <a:spLocks noChangeShapeType="1"/>
          </p:cNvSpPr>
          <p:nvPr/>
        </p:nvSpPr>
        <p:spPr bwMode="auto">
          <a:xfrm>
            <a:off x="5553576" y="3844023"/>
            <a:ext cx="0" cy="3013977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原创设计师QQ598969553          _4"/>
          <p:cNvSpPr>
            <a:spLocks noChangeShapeType="1"/>
          </p:cNvSpPr>
          <p:nvPr/>
        </p:nvSpPr>
        <p:spPr bwMode="auto">
          <a:xfrm>
            <a:off x="6270766" y="3844023"/>
            <a:ext cx="0" cy="3013977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原创设计师QQ598969553          _5"/>
          <p:cNvSpPr/>
          <p:nvPr/>
        </p:nvSpPr>
        <p:spPr bwMode="auto">
          <a:xfrm>
            <a:off x="4706769" y="3135998"/>
            <a:ext cx="846809" cy="1455153"/>
          </a:xfrm>
          <a:custGeom>
            <a:avLst/>
            <a:gdLst>
              <a:gd name="T0" fmla="*/ 0 w 381"/>
              <a:gd name="T1" fmla="*/ 0 h 579"/>
              <a:gd name="T2" fmla="*/ 0 w 381"/>
              <a:gd name="T3" fmla="*/ 579 h 579"/>
              <a:gd name="T4" fmla="*/ 381 w 381"/>
              <a:gd name="T5" fmla="*/ 579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1" h="579">
                <a:moveTo>
                  <a:pt x="0" y="0"/>
                </a:moveTo>
                <a:lnTo>
                  <a:pt x="0" y="579"/>
                </a:lnTo>
                <a:lnTo>
                  <a:pt x="381" y="579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原创设计师QQ598969553          _6"/>
          <p:cNvSpPr/>
          <p:nvPr/>
        </p:nvSpPr>
        <p:spPr bwMode="auto">
          <a:xfrm>
            <a:off x="6270766" y="3652998"/>
            <a:ext cx="1052444" cy="1023054"/>
          </a:xfrm>
          <a:custGeom>
            <a:avLst/>
            <a:gdLst>
              <a:gd name="T0" fmla="*/ 0 w 496"/>
              <a:gd name="T1" fmla="*/ 482 h 482"/>
              <a:gd name="T2" fmla="*/ 496 w 496"/>
              <a:gd name="T3" fmla="*/ 482 h 482"/>
              <a:gd name="T4" fmla="*/ 496 w 496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6" h="482">
                <a:moveTo>
                  <a:pt x="0" y="482"/>
                </a:moveTo>
                <a:lnTo>
                  <a:pt x="496" y="482"/>
                </a:lnTo>
                <a:lnTo>
                  <a:pt x="496" y="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原创设计师QQ598969553          _7"/>
          <p:cNvSpPr/>
          <p:nvPr/>
        </p:nvSpPr>
        <p:spPr bwMode="auto">
          <a:xfrm>
            <a:off x="6270766" y="5106922"/>
            <a:ext cx="891183" cy="1328697"/>
          </a:xfrm>
          <a:custGeom>
            <a:avLst/>
            <a:gdLst>
              <a:gd name="T0" fmla="*/ 420 w 420"/>
              <a:gd name="T1" fmla="*/ 0 h 626"/>
              <a:gd name="T2" fmla="*/ 330 w 420"/>
              <a:gd name="T3" fmla="*/ 0 h 626"/>
              <a:gd name="T4" fmla="*/ 330 w 420"/>
              <a:gd name="T5" fmla="*/ 626 h 626"/>
              <a:gd name="T6" fmla="*/ 0 w 420"/>
              <a:gd name="T7" fmla="*/ 626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0" h="626">
                <a:moveTo>
                  <a:pt x="420" y="0"/>
                </a:moveTo>
                <a:lnTo>
                  <a:pt x="330" y="0"/>
                </a:lnTo>
                <a:lnTo>
                  <a:pt x="330" y="626"/>
                </a:lnTo>
                <a:lnTo>
                  <a:pt x="0" y="626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原创设计师QQ598969553          _8"/>
          <p:cNvSpPr/>
          <p:nvPr/>
        </p:nvSpPr>
        <p:spPr bwMode="auto">
          <a:xfrm>
            <a:off x="4740901" y="4996551"/>
            <a:ext cx="1529865" cy="838396"/>
          </a:xfrm>
          <a:custGeom>
            <a:avLst/>
            <a:gdLst>
              <a:gd name="T0" fmla="*/ 721 w 721"/>
              <a:gd name="T1" fmla="*/ 395 h 395"/>
              <a:gd name="T2" fmla="*/ 191 w 721"/>
              <a:gd name="T3" fmla="*/ 395 h 395"/>
              <a:gd name="T4" fmla="*/ 191 w 721"/>
              <a:gd name="T5" fmla="*/ 0 h 395"/>
              <a:gd name="T6" fmla="*/ 0 w 721"/>
              <a:gd name="T7" fmla="*/ 0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1" h="395">
                <a:moveTo>
                  <a:pt x="721" y="395"/>
                </a:moveTo>
                <a:lnTo>
                  <a:pt x="191" y="395"/>
                </a:lnTo>
                <a:lnTo>
                  <a:pt x="191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原创设计师QQ598969553          _11"/>
          <p:cNvSpPr>
            <a:spLocks noChangeArrowheads="1"/>
          </p:cNvSpPr>
          <p:nvPr/>
        </p:nvSpPr>
        <p:spPr bwMode="auto">
          <a:xfrm>
            <a:off x="537987" y="2173601"/>
            <a:ext cx="2448132" cy="650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原创设计师QQ598969553          _13"/>
          <p:cNvSpPr/>
          <p:nvPr/>
        </p:nvSpPr>
        <p:spPr bwMode="auto">
          <a:xfrm>
            <a:off x="4772730" y="1884938"/>
            <a:ext cx="2336171" cy="1498498"/>
          </a:xfrm>
          <a:custGeom>
            <a:avLst/>
            <a:gdLst>
              <a:gd name="T0" fmla="*/ 74 w 466"/>
              <a:gd name="T1" fmla="*/ 299 h 299"/>
              <a:gd name="T2" fmla="*/ 394 w 466"/>
              <a:gd name="T3" fmla="*/ 299 h 299"/>
              <a:gd name="T4" fmla="*/ 466 w 466"/>
              <a:gd name="T5" fmla="*/ 215 h 299"/>
              <a:gd name="T6" fmla="*/ 388 w 466"/>
              <a:gd name="T7" fmla="*/ 152 h 299"/>
              <a:gd name="T8" fmla="*/ 308 w 466"/>
              <a:gd name="T9" fmla="*/ 24 h 299"/>
              <a:gd name="T10" fmla="*/ 166 w 466"/>
              <a:gd name="T11" fmla="*/ 98 h 299"/>
              <a:gd name="T12" fmla="*/ 108 w 466"/>
              <a:gd name="T13" fmla="*/ 86 h 299"/>
              <a:gd name="T14" fmla="*/ 83 w 466"/>
              <a:gd name="T15" fmla="*/ 135 h 299"/>
              <a:gd name="T16" fmla="*/ 12 w 466"/>
              <a:gd name="T17" fmla="*/ 202 h 299"/>
              <a:gd name="T18" fmla="*/ 74 w 466"/>
              <a:gd name="T19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6" h="299">
                <a:moveTo>
                  <a:pt x="74" y="299"/>
                </a:moveTo>
                <a:cubicBezTo>
                  <a:pt x="124" y="299"/>
                  <a:pt x="353" y="299"/>
                  <a:pt x="394" y="299"/>
                </a:cubicBezTo>
                <a:cubicBezTo>
                  <a:pt x="436" y="299"/>
                  <a:pt x="466" y="276"/>
                  <a:pt x="466" y="215"/>
                </a:cubicBezTo>
                <a:cubicBezTo>
                  <a:pt x="466" y="153"/>
                  <a:pt x="408" y="136"/>
                  <a:pt x="388" y="152"/>
                </a:cubicBezTo>
                <a:cubicBezTo>
                  <a:pt x="388" y="152"/>
                  <a:pt x="400" y="48"/>
                  <a:pt x="308" y="24"/>
                </a:cubicBezTo>
                <a:cubicBezTo>
                  <a:pt x="215" y="0"/>
                  <a:pt x="172" y="78"/>
                  <a:pt x="166" y="98"/>
                </a:cubicBezTo>
                <a:cubicBezTo>
                  <a:pt x="166" y="98"/>
                  <a:pt x="145" y="69"/>
                  <a:pt x="108" y="86"/>
                </a:cubicBezTo>
                <a:cubicBezTo>
                  <a:pt x="74" y="101"/>
                  <a:pt x="83" y="135"/>
                  <a:pt x="83" y="135"/>
                </a:cubicBezTo>
                <a:cubicBezTo>
                  <a:pt x="83" y="135"/>
                  <a:pt x="24" y="146"/>
                  <a:pt x="12" y="202"/>
                </a:cubicBezTo>
                <a:cubicBezTo>
                  <a:pt x="0" y="260"/>
                  <a:pt x="37" y="299"/>
                  <a:pt x="74" y="29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原创设计师QQ598969553          _14"/>
          <p:cNvSpPr/>
          <p:nvPr/>
        </p:nvSpPr>
        <p:spPr bwMode="auto">
          <a:xfrm>
            <a:off x="3532547" y="2151961"/>
            <a:ext cx="1769634" cy="1137671"/>
          </a:xfrm>
          <a:custGeom>
            <a:avLst/>
            <a:gdLst>
              <a:gd name="T0" fmla="*/ 56 w 353"/>
              <a:gd name="T1" fmla="*/ 227 h 227"/>
              <a:gd name="T2" fmla="*/ 299 w 353"/>
              <a:gd name="T3" fmla="*/ 227 h 227"/>
              <a:gd name="T4" fmla="*/ 353 w 353"/>
              <a:gd name="T5" fmla="*/ 163 h 227"/>
              <a:gd name="T6" fmla="*/ 294 w 353"/>
              <a:gd name="T7" fmla="*/ 115 h 227"/>
              <a:gd name="T8" fmla="*/ 233 w 353"/>
              <a:gd name="T9" fmla="*/ 19 h 227"/>
              <a:gd name="T10" fmla="*/ 125 w 353"/>
              <a:gd name="T11" fmla="*/ 75 h 227"/>
              <a:gd name="T12" fmla="*/ 82 w 353"/>
              <a:gd name="T13" fmla="*/ 65 h 227"/>
              <a:gd name="T14" fmla="*/ 62 w 353"/>
              <a:gd name="T15" fmla="*/ 103 h 227"/>
              <a:gd name="T16" fmla="*/ 9 w 353"/>
              <a:gd name="T17" fmla="*/ 154 h 227"/>
              <a:gd name="T18" fmla="*/ 56 w 353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3" h="227">
                <a:moveTo>
                  <a:pt x="56" y="227"/>
                </a:moveTo>
                <a:cubicBezTo>
                  <a:pt x="94" y="227"/>
                  <a:pt x="267" y="227"/>
                  <a:pt x="299" y="227"/>
                </a:cubicBezTo>
                <a:cubicBezTo>
                  <a:pt x="330" y="227"/>
                  <a:pt x="353" y="210"/>
                  <a:pt x="353" y="163"/>
                </a:cubicBezTo>
                <a:cubicBezTo>
                  <a:pt x="353" y="116"/>
                  <a:pt x="309" y="104"/>
                  <a:pt x="294" y="115"/>
                </a:cubicBezTo>
                <a:cubicBezTo>
                  <a:pt x="294" y="115"/>
                  <a:pt x="303" y="37"/>
                  <a:pt x="233" y="19"/>
                </a:cubicBezTo>
                <a:cubicBezTo>
                  <a:pt x="163" y="0"/>
                  <a:pt x="130" y="60"/>
                  <a:pt x="125" y="75"/>
                </a:cubicBezTo>
                <a:cubicBezTo>
                  <a:pt x="125" y="75"/>
                  <a:pt x="110" y="53"/>
                  <a:pt x="82" y="65"/>
                </a:cubicBezTo>
                <a:cubicBezTo>
                  <a:pt x="56" y="77"/>
                  <a:pt x="62" y="103"/>
                  <a:pt x="62" y="103"/>
                </a:cubicBezTo>
                <a:cubicBezTo>
                  <a:pt x="62" y="103"/>
                  <a:pt x="18" y="111"/>
                  <a:pt x="9" y="154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rgbClr val="17509D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原创设计师QQ598969553          _15"/>
          <p:cNvSpPr/>
          <p:nvPr/>
        </p:nvSpPr>
        <p:spPr bwMode="auto">
          <a:xfrm>
            <a:off x="6962495" y="1929513"/>
            <a:ext cx="691728" cy="445729"/>
          </a:xfrm>
          <a:custGeom>
            <a:avLst/>
            <a:gdLst>
              <a:gd name="T0" fmla="*/ 22 w 138"/>
              <a:gd name="T1" fmla="*/ 89 h 89"/>
              <a:gd name="T2" fmla="*/ 117 w 138"/>
              <a:gd name="T3" fmla="*/ 89 h 89"/>
              <a:gd name="T4" fmla="*/ 138 w 138"/>
              <a:gd name="T5" fmla="*/ 64 h 89"/>
              <a:gd name="T6" fmla="*/ 115 w 138"/>
              <a:gd name="T7" fmla="*/ 45 h 89"/>
              <a:gd name="T8" fmla="*/ 91 w 138"/>
              <a:gd name="T9" fmla="*/ 7 h 89"/>
              <a:gd name="T10" fmla="*/ 49 w 138"/>
              <a:gd name="T11" fmla="*/ 29 h 89"/>
              <a:gd name="T12" fmla="*/ 32 w 138"/>
              <a:gd name="T13" fmla="*/ 25 h 89"/>
              <a:gd name="T14" fmla="*/ 24 w 138"/>
              <a:gd name="T15" fmla="*/ 40 h 89"/>
              <a:gd name="T16" fmla="*/ 3 w 138"/>
              <a:gd name="T17" fmla="*/ 60 h 89"/>
              <a:gd name="T18" fmla="*/ 22 w 138"/>
              <a:gd name="T19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8" h="89">
                <a:moveTo>
                  <a:pt x="22" y="89"/>
                </a:moveTo>
                <a:cubicBezTo>
                  <a:pt x="37" y="89"/>
                  <a:pt x="105" y="89"/>
                  <a:pt x="117" y="89"/>
                </a:cubicBezTo>
                <a:cubicBezTo>
                  <a:pt x="129" y="89"/>
                  <a:pt x="138" y="82"/>
                  <a:pt x="138" y="64"/>
                </a:cubicBezTo>
                <a:cubicBezTo>
                  <a:pt x="138" y="45"/>
                  <a:pt x="121" y="40"/>
                  <a:pt x="115" y="45"/>
                </a:cubicBezTo>
                <a:cubicBezTo>
                  <a:pt x="115" y="45"/>
                  <a:pt x="119" y="14"/>
                  <a:pt x="91" y="7"/>
                </a:cubicBezTo>
                <a:cubicBezTo>
                  <a:pt x="64" y="0"/>
                  <a:pt x="51" y="23"/>
                  <a:pt x="49" y="29"/>
                </a:cubicBezTo>
                <a:cubicBezTo>
                  <a:pt x="49" y="29"/>
                  <a:pt x="43" y="20"/>
                  <a:pt x="32" y="25"/>
                </a:cubicBezTo>
                <a:cubicBezTo>
                  <a:pt x="22" y="30"/>
                  <a:pt x="24" y="40"/>
                  <a:pt x="24" y="40"/>
                </a:cubicBezTo>
                <a:cubicBezTo>
                  <a:pt x="24" y="40"/>
                  <a:pt x="7" y="43"/>
                  <a:pt x="3" y="60"/>
                </a:cubicBezTo>
                <a:cubicBezTo>
                  <a:pt x="0" y="77"/>
                  <a:pt x="11" y="89"/>
                  <a:pt x="22" y="89"/>
                </a:cubicBezTo>
                <a:close/>
              </a:path>
            </a:pathLst>
          </a:custGeom>
          <a:solidFill>
            <a:srgbClr val="17509D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原创设计师QQ598969553          _16"/>
          <p:cNvSpPr/>
          <p:nvPr/>
        </p:nvSpPr>
        <p:spPr bwMode="auto">
          <a:xfrm>
            <a:off x="3172846" y="2135395"/>
            <a:ext cx="409519" cy="261070"/>
          </a:xfrm>
          <a:custGeom>
            <a:avLst/>
            <a:gdLst>
              <a:gd name="T0" fmla="*/ 13 w 82"/>
              <a:gd name="T1" fmla="*/ 52 h 52"/>
              <a:gd name="T2" fmla="*/ 69 w 82"/>
              <a:gd name="T3" fmla="*/ 52 h 52"/>
              <a:gd name="T4" fmla="*/ 82 w 82"/>
              <a:gd name="T5" fmla="*/ 38 h 52"/>
              <a:gd name="T6" fmla="*/ 68 w 82"/>
              <a:gd name="T7" fmla="*/ 27 h 52"/>
              <a:gd name="T8" fmla="*/ 54 w 82"/>
              <a:gd name="T9" fmla="*/ 4 h 52"/>
              <a:gd name="T10" fmla="*/ 29 w 82"/>
              <a:gd name="T11" fmla="*/ 17 h 52"/>
              <a:gd name="T12" fmla="*/ 19 w 82"/>
              <a:gd name="T13" fmla="*/ 15 h 52"/>
              <a:gd name="T14" fmla="*/ 14 w 82"/>
              <a:gd name="T15" fmla="*/ 24 h 52"/>
              <a:gd name="T16" fmla="*/ 2 w 82"/>
              <a:gd name="T17" fmla="*/ 35 h 52"/>
              <a:gd name="T18" fmla="*/ 13 w 82"/>
              <a:gd name="T1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52">
                <a:moveTo>
                  <a:pt x="13" y="52"/>
                </a:moveTo>
                <a:cubicBezTo>
                  <a:pt x="22" y="52"/>
                  <a:pt x="62" y="52"/>
                  <a:pt x="69" y="52"/>
                </a:cubicBezTo>
                <a:cubicBezTo>
                  <a:pt x="76" y="52"/>
                  <a:pt x="82" y="48"/>
                  <a:pt x="82" y="38"/>
                </a:cubicBezTo>
                <a:cubicBezTo>
                  <a:pt x="82" y="27"/>
                  <a:pt x="71" y="24"/>
                  <a:pt x="68" y="27"/>
                </a:cubicBezTo>
                <a:cubicBezTo>
                  <a:pt x="68" y="27"/>
                  <a:pt x="70" y="8"/>
                  <a:pt x="54" y="4"/>
                </a:cubicBezTo>
                <a:cubicBezTo>
                  <a:pt x="38" y="0"/>
                  <a:pt x="30" y="14"/>
                  <a:pt x="29" y="17"/>
                </a:cubicBezTo>
                <a:cubicBezTo>
                  <a:pt x="29" y="17"/>
                  <a:pt x="25" y="12"/>
                  <a:pt x="19" y="15"/>
                </a:cubicBezTo>
                <a:cubicBezTo>
                  <a:pt x="13" y="18"/>
                  <a:pt x="14" y="24"/>
                  <a:pt x="14" y="24"/>
                </a:cubicBezTo>
                <a:cubicBezTo>
                  <a:pt x="14" y="24"/>
                  <a:pt x="4" y="25"/>
                  <a:pt x="2" y="35"/>
                </a:cubicBezTo>
                <a:cubicBezTo>
                  <a:pt x="0" y="46"/>
                  <a:pt x="6" y="52"/>
                  <a:pt x="13" y="52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原创设计师QQ598969553          _17"/>
          <p:cNvSpPr/>
          <p:nvPr/>
        </p:nvSpPr>
        <p:spPr bwMode="auto">
          <a:xfrm>
            <a:off x="3372301" y="3994723"/>
            <a:ext cx="411642" cy="261070"/>
          </a:xfrm>
          <a:custGeom>
            <a:avLst/>
            <a:gdLst>
              <a:gd name="T0" fmla="*/ 13 w 82"/>
              <a:gd name="T1" fmla="*/ 52 h 52"/>
              <a:gd name="T2" fmla="*/ 69 w 82"/>
              <a:gd name="T3" fmla="*/ 52 h 52"/>
              <a:gd name="T4" fmla="*/ 82 w 82"/>
              <a:gd name="T5" fmla="*/ 37 h 52"/>
              <a:gd name="T6" fmla="*/ 68 w 82"/>
              <a:gd name="T7" fmla="*/ 26 h 52"/>
              <a:gd name="T8" fmla="*/ 54 w 82"/>
              <a:gd name="T9" fmla="*/ 4 h 52"/>
              <a:gd name="T10" fmla="*/ 29 w 82"/>
              <a:gd name="T11" fmla="*/ 17 h 52"/>
              <a:gd name="T12" fmla="*/ 19 w 82"/>
              <a:gd name="T13" fmla="*/ 15 h 52"/>
              <a:gd name="T14" fmla="*/ 14 w 82"/>
              <a:gd name="T15" fmla="*/ 23 h 52"/>
              <a:gd name="T16" fmla="*/ 2 w 82"/>
              <a:gd name="T17" fmla="*/ 35 h 52"/>
              <a:gd name="T18" fmla="*/ 13 w 82"/>
              <a:gd name="T1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52">
                <a:moveTo>
                  <a:pt x="13" y="52"/>
                </a:moveTo>
                <a:cubicBezTo>
                  <a:pt x="22" y="52"/>
                  <a:pt x="62" y="52"/>
                  <a:pt x="69" y="52"/>
                </a:cubicBezTo>
                <a:cubicBezTo>
                  <a:pt x="76" y="52"/>
                  <a:pt x="82" y="48"/>
                  <a:pt x="82" y="37"/>
                </a:cubicBezTo>
                <a:cubicBezTo>
                  <a:pt x="82" y="26"/>
                  <a:pt x="71" y="23"/>
                  <a:pt x="68" y="26"/>
                </a:cubicBezTo>
                <a:cubicBezTo>
                  <a:pt x="68" y="26"/>
                  <a:pt x="70" y="8"/>
                  <a:pt x="54" y="4"/>
                </a:cubicBezTo>
                <a:cubicBezTo>
                  <a:pt x="38" y="0"/>
                  <a:pt x="30" y="13"/>
                  <a:pt x="29" y="17"/>
                </a:cubicBezTo>
                <a:cubicBezTo>
                  <a:pt x="29" y="17"/>
                  <a:pt x="25" y="12"/>
                  <a:pt x="19" y="15"/>
                </a:cubicBezTo>
                <a:cubicBezTo>
                  <a:pt x="13" y="17"/>
                  <a:pt x="14" y="23"/>
                  <a:pt x="14" y="23"/>
                </a:cubicBezTo>
                <a:cubicBezTo>
                  <a:pt x="14" y="23"/>
                  <a:pt x="4" y="25"/>
                  <a:pt x="2" y="35"/>
                </a:cubicBezTo>
                <a:cubicBezTo>
                  <a:pt x="0" y="45"/>
                  <a:pt x="6" y="52"/>
                  <a:pt x="13" y="52"/>
                </a:cubicBezTo>
                <a:close/>
              </a:path>
            </a:pathLst>
          </a:custGeom>
          <a:solidFill>
            <a:srgbClr val="17509D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原创设计师QQ598969553          _18"/>
          <p:cNvSpPr/>
          <p:nvPr/>
        </p:nvSpPr>
        <p:spPr bwMode="auto">
          <a:xfrm>
            <a:off x="7654223" y="3924681"/>
            <a:ext cx="519856" cy="335357"/>
          </a:xfrm>
          <a:custGeom>
            <a:avLst/>
            <a:gdLst>
              <a:gd name="T0" fmla="*/ 16 w 104"/>
              <a:gd name="T1" fmla="*/ 67 h 67"/>
              <a:gd name="T2" fmla="*/ 88 w 104"/>
              <a:gd name="T3" fmla="*/ 67 h 67"/>
              <a:gd name="T4" fmla="*/ 104 w 104"/>
              <a:gd name="T5" fmla="*/ 48 h 67"/>
              <a:gd name="T6" fmla="*/ 87 w 104"/>
              <a:gd name="T7" fmla="*/ 34 h 67"/>
              <a:gd name="T8" fmla="*/ 69 w 104"/>
              <a:gd name="T9" fmla="*/ 5 h 67"/>
              <a:gd name="T10" fmla="*/ 37 w 104"/>
              <a:gd name="T11" fmla="*/ 22 h 67"/>
              <a:gd name="T12" fmla="*/ 24 w 104"/>
              <a:gd name="T13" fmla="*/ 19 h 67"/>
              <a:gd name="T14" fmla="*/ 18 w 104"/>
              <a:gd name="T15" fmla="*/ 30 h 67"/>
              <a:gd name="T16" fmla="*/ 2 w 104"/>
              <a:gd name="T17" fmla="*/ 45 h 67"/>
              <a:gd name="T18" fmla="*/ 16 w 104"/>
              <a:gd name="T19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4" h="67">
                <a:moveTo>
                  <a:pt x="16" y="67"/>
                </a:moveTo>
                <a:cubicBezTo>
                  <a:pt x="28" y="67"/>
                  <a:pt x="79" y="67"/>
                  <a:pt x="88" y="67"/>
                </a:cubicBezTo>
                <a:cubicBezTo>
                  <a:pt x="98" y="67"/>
                  <a:pt x="104" y="62"/>
                  <a:pt x="104" y="48"/>
                </a:cubicBezTo>
                <a:cubicBezTo>
                  <a:pt x="104" y="34"/>
                  <a:pt x="91" y="31"/>
                  <a:pt x="87" y="34"/>
                </a:cubicBezTo>
                <a:cubicBezTo>
                  <a:pt x="87" y="34"/>
                  <a:pt x="90" y="11"/>
                  <a:pt x="69" y="5"/>
                </a:cubicBezTo>
                <a:cubicBezTo>
                  <a:pt x="48" y="0"/>
                  <a:pt x="38" y="17"/>
                  <a:pt x="37" y="22"/>
                </a:cubicBezTo>
                <a:cubicBezTo>
                  <a:pt x="37" y="22"/>
                  <a:pt x="32" y="16"/>
                  <a:pt x="24" y="19"/>
                </a:cubicBezTo>
                <a:cubicBezTo>
                  <a:pt x="16" y="23"/>
                  <a:pt x="18" y="30"/>
                  <a:pt x="18" y="30"/>
                </a:cubicBezTo>
                <a:cubicBezTo>
                  <a:pt x="18" y="30"/>
                  <a:pt x="5" y="33"/>
                  <a:pt x="2" y="45"/>
                </a:cubicBezTo>
                <a:cubicBezTo>
                  <a:pt x="0" y="58"/>
                  <a:pt x="8" y="67"/>
                  <a:pt x="16" y="6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原创设计师QQ598969553          _19"/>
          <p:cNvSpPr/>
          <p:nvPr/>
        </p:nvSpPr>
        <p:spPr bwMode="auto">
          <a:xfrm>
            <a:off x="3312888" y="4336448"/>
            <a:ext cx="1432257" cy="916929"/>
          </a:xfrm>
          <a:custGeom>
            <a:avLst/>
            <a:gdLst>
              <a:gd name="T0" fmla="*/ 46 w 286"/>
              <a:gd name="T1" fmla="*/ 183 h 183"/>
              <a:gd name="T2" fmla="*/ 241 w 286"/>
              <a:gd name="T3" fmla="*/ 183 h 183"/>
              <a:gd name="T4" fmla="*/ 286 w 286"/>
              <a:gd name="T5" fmla="*/ 131 h 183"/>
              <a:gd name="T6" fmla="*/ 238 w 286"/>
              <a:gd name="T7" fmla="*/ 93 h 183"/>
              <a:gd name="T8" fmla="*/ 189 w 286"/>
              <a:gd name="T9" fmla="*/ 15 h 183"/>
              <a:gd name="T10" fmla="*/ 102 w 286"/>
              <a:gd name="T11" fmla="*/ 60 h 183"/>
              <a:gd name="T12" fmla="*/ 67 w 286"/>
              <a:gd name="T13" fmla="*/ 52 h 183"/>
              <a:gd name="T14" fmla="*/ 51 w 286"/>
              <a:gd name="T15" fmla="*/ 83 h 183"/>
              <a:gd name="T16" fmla="*/ 8 w 286"/>
              <a:gd name="T17" fmla="*/ 123 h 183"/>
              <a:gd name="T18" fmla="*/ 46 w 286"/>
              <a:gd name="T19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6" h="183">
                <a:moveTo>
                  <a:pt x="46" y="183"/>
                </a:moveTo>
                <a:cubicBezTo>
                  <a:pt x="76" y="183"/>
                  <a:pt x="216" y="183"/>
                  <a:pt x="241" y="183"/>
                </a:cubicBezTo>
                <a:cubicBezTo>
                  <a:pt x="267" y="183"/>
                  <a:pt x="286" y="169"/>
                  <a:pt x="286" y="131"/>
                </a:cubicBezTo>
                <a:cubicBezTo>
                  <a:pt x="286" y="93"/>
                  <a:pt x="250" y="83"/>
                  <a:pt x="238" y="93"/>
                </a:cubicBezTo>
                <a:cubicBezTo>
                  <a:pt x="238" y="93"/>
                  <a:pt x="245" y="29"/>
                  <a:pt x="189" y="15"/>
                </a:cubicBezTo>
                <a:cubicBezTo>
                  <a:pt x="132" y="0"/>
                  <a:pt x="105" y="48"/>
                  <a:pt x="102" y="60"/>
                </a:cubicBezTo>
                <a:cubicBezTo>
                  <a:pt x="102" y="60"/>
                  <a:pt x="89" y="42"/>
                  <a:pt x="67" y="52"/>
                </a:cubicBezTo>
                <a:cubicBezTo>
                  <a:pt x="46" y="62"/>
                  <a:pt x="51" y="83"/>
                  <a:pt x="51" y="83"/>
                </a:cubicBezTo>
                <a:cubicBezTo>
                  <a:pt x="51" y="83"/>
                  <a:pt x="15" y="89"/>
                  <a:pt x="8" y="123"/>
                </a:cubicBezTo>
                <a:cubicBezTo>
                  <a:pt x="0" y="159"/>
                  <a:pt x="23" y="183"/>
                  <a:pt x="46" y="18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原创设计师QQ598969553          _20"/>
          <p:cNvSpPr/>
          <p:nvPr/>
        </p:nvSpPr>
        <p:spPr bwMode="auto">
          <a:xfrm>
            <a:off x="7136486" y="4540210"/>
            <a:ext cx="1213706" cy="778964"/>
          </a:xfrm>
          <a:custGeom>
            <a:avLst/>
            <a:gdLst>
              <a:gd name="T0" fmla="*/ 39 w 242"/>
              <a:gd name="T1" fmla="*/ 155 h 155"/>
              <a:gd name="T2" fmla="*/ 205 w 242"/>
              <a:gd name="T3" fmla="*/ 155 h 155"/>
              <a:gd name="T4" fmla="*/ 242 w 242"/>
              <a:gd name="T5" fmla="*/ 111 h 155"/>
              <a:gd name="T6" fmla="*/ 202 w 242"/>
              <a:gd name="T7" fmla="*/ 78 h 155"/>
              <a:gd name="T8" fmla="*/ 160 w 242"/>
              <a:gd name="T9" fmla="*/ 12 h 155"/>
              <a:gd name="T10" fmla="*/ 86 w 242"/>
              <a:gd name="T11" fmla="*/ 50 h 155"/>
              <a:gd name="T12" fmla="*/ 56 w 242"/>
              <a:gd name="T13" fmla="*/ 44 h 155"/>
              <a:gd name="T14" fmla="*/ 43 w 242"/>
              <a:gd name="T15" fmla="*/ 70 h 155"/>
              <a:gd name="T16" fmla="*/ 6 w 242"/>
              <a:gd name="T17" fmla="*/ 105 h 155"/>
              <a:gd name="T18" fmla="*/ 39 w 242"/>
              <a:gd name="T19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2" h="155">
                <a:moveTo>
                  <a:pt x="39" y="155"/>
                </a:moveTo>
                <a:cubicBezTo>
                  <a:pt x="65" y="155"/>
                  <a:pt x="183" y="155"/>
                  <a:pt x="205" y="155"/>
                </a:cubicBezTo>
                <a:cubicBezTo>
                  <a:pt x="227" y="155"/>
                  <a:pt x="242" y="143"/>
                  <a:pt x="242" y="111"/>
                </a:cubicBezTo>
                <a:cubicBezTo>
                  <a:pt x="242" y="79"/>
                  <a:pt x="212" y="71"/>
                  <a:pt x="202" y="78"/>
                </a:cubicBezTo>
                <a:cubicBezTo>
                  <a:pt x="202" y="78"/>
                  <a:pt x="208" y="25"/>
                  <a:pt x="160" y="12"/>
                </a:cubicBezTo>
                <a:cubicBezTo>
                  <a:pt x="112" y="0"/>
                  <a:pt x="89" y="40"/>
                  <a:pt x="86" y="50"/>
                </a:cubicBezTo>
                <a:cubicBezTo>
                  <a:pt x="86" y="50"/>
                  <a:pt x="76" y="36"/>
                  <a:pt x="56" y="44"/>
                </a:cubicBezTo>
                <a:cubicBezTo>
                  <a:pt x="39" y="52"/>
                  <a:pt x="43" y="70"/>
                  <a:pt x="43" y="70"/>
                </a:cubicBezTo>
                <a:cubicBezTo>
                  <a:pt x="43" y="70"/>
                  <a:pt x="12" y="75"/>
                  <a:pt x="6" y="105"/>
                </a:cubicBezTo>
                <a:cubicBezTo>
                  <a:pt x="0" y="135"/>
                  <a:pt x="19" y="155"/>
                  <a:pt x="39" y="155"/>
                </a:cubicBezTo>
                <a:close/>
              </a:path>
            </a:pathLst>
          </a:custGeom>
          <a:solidFill>
            <a:srgbClr val="17509D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原创设计师QQ598969553          _21"/>
          <p:cNvSpPr/>
          <p:nvPr/>
        </p:nvSpPr>
        <p:spPr bwMode="auto">
          <a:xfrm>
            <a:off x="4390795" y="5743677"/>
            <a:ext cx="611097" cy="392667"/>
          </a:xfrm>
          <a:custGeom>
            <a:avLst/>
            <a:gdLst>
              <a:gd name="T0" fmla="*/ 19 w 122"/>
              <a:gd name="T1" fmla="*/ 78 h 78"/>
              <a:gd name="T2" fmla="*/ 103 w 122"/>
              <a:gd name="T3" fmla="*/ 78 h 78"/>
              <a:gd name="T4" fmla="*/ 122 w 122"/>
              <a:gd name="T5" fmla="*/ 56 h 78"/>
              <a:gd name="T6" fmla="*/ 102 w 122"/>
              <a:gd name="T7" fmla="*/ 39 h 78"/>
              <a:gd name="T8" fmla="*/ 81 w 122"/>
              <a:gd name="T9" fmla="*/ 6 h 78"/>
              <a:gd name="T10" fmla="*/ 43 w 122"/>
              <a:gd name="T11" fmla="*/ 25 h 78"/>
              <a:gd name="T12" fmla="*/ 28 w 122"/>
              <a:gd name="T13" fmla="*/ 22 h 78"/>
              <a:gd name="T14" fmla="*/ 22 w 122"/>
              <a:gd name="T15" fmla="*/ 35 h 78"/>
              <a:gd name="T16" fmla="*/ 3 w 122"/>
              <a:gd name="T17" fmla="*/ 53 h 78"/>
              <a:gd name="T18" fmla="*/ 19 w 122"/>
              <a:gd name="T1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2" h="78">
                <a:moveTo>
                  <a:pt x="19" y="78"/>
                </a:moveTo>
                <a:cubicBezTo>
                  <a:pt x="33" y="78"/>
                  <a:pt x="92" y="78"/>
                  <a:pt x="103" y="78"/>
                </a:cubicBezTo>
                <a:cubicBezTo>
                  <a:pt x="114" y="78"/>
                  <a:pt x="122" y="72"/>
                  <a:pt x="122" y="56"/>
                </a:cubicBezTo>
                <a:cubicBezTo>
                  <a:pt x="122" y="40"/>
                  <a:pt x="107" y="35"/>
                  <a:pt x="102" y="39"/>
                </a:cubicBezTo>
                <a:cubicBezTo>
                  <a:pt x="102" y="39"/>
                  <a:pt x="105" y="12"/>
                  <a:pt x="81" y="6"/>
                </a:cubicBezTo>
                <a:cubicBezTo>
                  <a:pt x="56" y="0"/>
                  <a:pt x="45" y="20"/>
                  <a:pt x="43" y="25"/>
                </a:cubicBezTo>
                <a:cubicBezTo>
                  <a:pt x="43" y="25"/>
                  <a:pt x="38" y="18"/>
                  <a:pt x="28" y="22"/>
                </a:cubicBezTo>
                <a:cubicBezTo>
                  <a:pt x="19" y="26"/>
                  <a:pt x="22" y="35"/>
                  <a:pt x="22" y="35"/>
                </a:cubicBezTo>
                <a:cubicBezTo>
                  <a:pt x="22" y="35"/>
                  <a:pt x="6" y="38"/>
                  <a:pt x="3" y="53"/>
                </a:cubicBezTo>
                <a:cubicBezTo>
                  <a:pt x="0" y="68"/>
                  <a:pt x="10" y="78"/>
                  <a:pt x="19" y="7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原创设计师QQ598969553          _22"/>
          <p:cNvSpPr/>
          <p:nvPr/>
        </p:nvSpPr>
        <p:spPr bwMode="auto">
          <a:xfrm>
            <a:off x="4329260" y="3512911"/>
            <a:ext cx="526222" cy="341725"/>
          </a:xfrm>
          <a:custGeom>
            <a:avLst/>
            <a:gdLst>
              <a:gd name="T0" fmla="*/ 17 w 105"/>
              <a:gd name="T1" fmla="*/ 68 h 68"/>
              <a:gd name="T2" fmla="*/ 89 w 105"/>
              <a:gd name="T3" fmla="*/ 68 h 68"/>
              <a:gd name="T4" fmla="*/ 105 w 105"/>
              <a:gd name="T5" fmla="*/ 49 h 68"/>
              <a:gd name="T6" fmla="*/ 87 w 105"/>
              <a:gd name="T7" fmla="*/ 35 h 68"/>
              <a:gd name="T8" fmla="*/ 69 w 105"/>
              <a:gd name="T9" fmla="*/ 6 h 68"/>
              <a:gd name="T10" fmla="*/ 37 w 105"/>
              <a:gd name="T11" fmla="*/ 23 h 68"/>
              <a:gd name="T12" fmla="*/ 24 w 105"/>
              <a:gd name="T13" fmla="*/ 20 h 68"/>
              <a:gd name="T14" fmla="*/ 19 w 105"/>
              <a:gd name="T15" fmla="*/ 31 h 68"/>
              <a:gd name="T16" fmla="*/ 3 w 105"/>
              <a:gd name="T17" fmla="*/ 46 h 68"/>
              <a:gd name="T18" fmla="*/ 17 w 105"/>
              <a:gd name="T19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5" h="68">
                <a:moveTo>
                  <a:pt x="17" y="68"/>
                </a:moveTo>
                <a:cubicBezTo>
                  <a:pt x="28" y="68"/>
                  <a:pt x="79" y="68"/>
                  <a:pt x="89" y="68"/>
                </a:cubicBezTo>
                <a:cubicBezTo>
                  <a:pt x="98" y="68"/>
                  <a:pt x="105" y="63"/>
                  <a:pt x="105" y="49"/>
                </a:cubicBezTo>
                <a:cubicBezTo>
                  <a:pt x="105" y="35"/>
                  <a:pt x="92" y="31"/>
                  <a:pt x="87" y="35"/>
                </a:cubicBezTo>
                <a:cubicBezTo>
                  <a:pt x="87" y="35"/>
                  <a:pt x="90" y="11"/>
                  <a:pt x="69" y="6"/>
                </a:cubicBezTo>
                <a:cubicBezTo>
                  <a:pt x="48" y="0"/>
                  <a:pt x="39" y="18"/>
                  <a:pt x="37" y="23"/>
                </a:cubicBezTo>
                <a:cubicBezTo>
                  <a:pt x="37" y="23"/>
                  <a:pt x="33" y="16"/>
                  <a:pt x="24" y="20"/>
                </a:cubicBezTo>
                <a:cubicBezTo>
                  <a:pt x="17" y="23"/>
                  <a:pt x="19" y="31"/>
                  <a:pt x="19" y="31"/>
                </a:cubicBezTo>
                <a:cubicBezTo>
                  <a:pt x="19" y="31"/>
                  <a:pt x="5" y="33"/>
                  <a:pt x="3" y="46"/>
                </a:cubicBezTo>
                <a:cubicBezTo>
                  <a:pt x="0" y="59"/>
                  <a:pt x="8" y="68"/>
                  <a:pt x="17" y="68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原创设计师QQ598969553          _23"/>
          <p:cNvSpPr/>
          <p:nvPr/>
        </p:nvSpPr>
        <p:spPr bwMode="auto">
          <a:xfrm>
            <a:off x="5196918" y="2772612"/>
            <a:ext cx="1773878" cy="1137671"/>
          </a:xfrm>
          <a:custGeom>
            <a:avLst/>
            <a:gdLst>
              <a:gd name="T0" fmla="*/ 56 w 354"/>
              <a:gd name="T1" fmla="*/ 227 h 227"/>
              <a:gd name="T2" fmla="*/ 299 w 354"/>
              <a:gd name="T3" fmla="*/ 227 h 227"/>
              <a:gd name="T4" fmla="*/ 354 w 354"/>
              <a:gd name="T5" fmla="*/ 163 h 227"/>
              <a:gd name="T6" fmla="*/ 294 w 354"/>
              <a:gd name="T7" fmla="*/ 115 h 227"/>
              <a:gd name="T8" fmla="*/ 234 w 354"/>
              <a:gd name="T9" fmla="*/ 19 h 227"/>
              <a:gd name="T10" fmla="*/ 126 w 354"/>
              <a:gd name="T11" fmla="*/ 75 h 227"/>
              <a:gd name="T12" fmla="*/ 82 w 354"/>
              <a:gd name="T13" fmla="*/ 65 h 227"/>
              <a:gd name="T14" fmla="*/ 63 w 354"/>
              <a:gd name="T15" fmla="*/ 103 h 227"/>
              <a:gd name="T16" fmla="*/ 9 w 354"/>
              <a:gd name="T17" fmla="*/ 154 h 227"/>
              <a:gd name="T18" fmla="*/ 56 w 354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4" h="227">
                <a:moveTo>
                  <a:pt x="56" y="227"/>
                </a:moveTo>
                <a:cubicBezTo>
                  <a:pt x="94" y="227"/>
                  <a:pt x="268" y="227"/>
                  <a:pt x="299" y="227"/>
                </a:cubicBezTo>
                <a:cubicBezTo>
                  <a:pt x="331" y="227"/>
                  <a:pt x="354" y="210"/>
                  <a:pt x="354" y="163"/>
                </a:cubicBezTo>
                <a:cubicBezTo>
                  <a:pt x="354" y="116"/>
                  <a:pt x="309" y="104"/>
                  <a:pt x="294" y="115"/>
                </a:cubicBezTo>
                <a:cubicBezTo>
                  <a:pt x="294" y="115"/>
                  <a:pt x="304" y="37"/>
                  <a:pt x="234" y="19"/>
                </a:cubicBezTo>
                <a:cubicBezTo>
                  <a:pt x="163" y="0"/>
                  <a:pt x="130" y="60"/>
                  <a:pt x="126" y="75"/>
                </a:cubicBezTo>
                <a:cubicBezTo>
                  <a:pt x="126" y="75"/>
                  <a:pt x="110" y="53"/>
                  <a:pt x="82" y="65"/>
                </a:cubicBezTo>
                <a:cubicBezTo>
                  <a:pt x="56" y="77"/>
                  <a:pt x="63" y="103"/>
                  <a:pt x="63" y="103"/>
                </a:cubicBezTo>
                <a:cubicBezTo>
                  <a:pt x="63" y="103"/>
                  <a:pt x="18" y="111"/>
                  <a:pt x="9" y="154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rgbClr val="17509D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原创设计师QQ598969553          _24"/>
          <p:cNvSpPr/>
          <p:nvPr/>
        </p:nvSpPr>
        <p:spPr bwMode="auto">
          <a:xfrm>
            <a:off x="6716359" y="2515326"/>
            <a:ext cx="1769634" cy="1137671"/>
          </a:xfrm>
          <a:custGeom>
            <a:avLst/>
            <a:gdLst>
              <a:gd name="T0" fmla="*/ 56 w 353"/>
              <a:gd name="T1" fmla="*/ 227 h 227"/>
              <a:gd name="T2" fmla="*/ 299 w 353"/>
              <a:gd name="T3" fmla="*/ 227 h 227"/>
              <a:gd name="T4" fmla="*/ 353 w 353"/>
              <a:gd name="T5" fmla="*/ 163 h 227"/>
              <a:gd name="T6" fmla="*/ 294 w 353"/>
              <a:gd name="T7" fmla="*/ 115 h 227"/>
              <a:gd name="T8" fmla="*/ 233 w 353"/>
              <a:gd name="T9" fmla="*/ 18 h 227"/>
              <a:gd name="T10" fmla="*/ 125 w 353"/>
              <a:gd name="T11" fmla="*/ 74 h 227"/>
              <a:gd name="T12" fmla="*/ 82 w 353"/>
              <a:gd name="T13" fmla="*/ 65 h 227"/>
              <a:gd name="T14" fmla="*/ 62 w 353"/>
              <a:gd name="T15" fmla="*/ 103 h 227"/>
              <a:gd name="T16" fmla="*/ 9 w 353"/>
              <a:gd name="T17" fmla="*/ 153 h 227"/>
              <a:gd name="T18" fmla="*/ 56 w 353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3" h="227">
                <a:moveTo>
                  <a:pt x="56" y="227"/>
                </a:moveTo>
                <a:cubicBezTo>
                  <a:pt x="94" y="227"/>
                  <a:pt x="267" y="227"/>
                  <a:pt x="299" y="227"/>
                </a:cubicBezTo>
                <a:cubicBezTo>
                  <a:pt x="330" y="227"/>
                  <a:pt x="353" y="210"/>
                  <a:pt x="353" y="163"/>
                </a:cubicBezTo>
                <a:cubicBezTo>
                  <a:pt x="353" y="116"/>
                  <a:pt x="309" y="104"/>
                  <a:pt x="294" y="115"/>
                </a:cubicBezTo>
                <a:cubicBezTo>
                  <a:pt x="294" y="115"/>
                  <a:pt x="303" y="37"/>
                  <a:pt x="233" y="18"/>
                </a:cubicBezTo>
                <a:cubicBezTo>
                  <a:pt x="163" y="0"/>
                  <a:pt x="130" y="59"/>
                  <a:pt x="125" y="74"/>
                </a:cubicBezTo>
                <a:cubicBezTo>
                  <a:pt x="125" y="74"/>
                  <a:pt x="110" y="53"/>
                  <a:pt x="82" y="65"/>
                </a:cubicBezTo>
                <a:cubicBezTo>
                  <a:pt x="56" y="77"/>
                  <a:pt x="62" y="103"/>
                  <a:pt x="62" y="103"/>
                </a:cubicBezTo>
                <a:cubicBezTo>
                  <a:pt x="62" y="103"/>
                  <a:pt x="18" y="111"/>
                  <a:pt x="9" y="153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原创设计师QQ598969553          _11"/>
          <p:cNvSpPr>
            <a:spLocks noChangeArrowheads="1"/>
          </p:cNvSpPr>
          <p:nvPr/>
        </p:nvSpPr>
        <p:spPr bwMode="auto">
          <a:xfrm>
            <a:off x="635844" y="4686214"/>
            <a:ext cx="2448132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原创设计师QQ598969553          _11"/>
          <p:cNvSpPr>
            <a:spLocks noChangeArrowheads="1"/>
          </p:cNvSpPr>
          <p:nvPr/>
        </p:nvSpPr>
        <p:spPr bwMode="auto">
          <a:xfrm>
            <a:off x="8619922" y="2301788"/>
            <a:ext cx="2448132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原创设计师QQ598969553          _11"/>
          <p:cNvSpPr>
            <a:spLocks noChangeArrowheads="1"/>
          </p:cNvSpPr>
          <p:nvPr/>
        </p:nvSpPr>
        <p:spPr bwMode="auto">
          <a:xfrm>
            <a:off x="8758468" y="4686213"/>
            <a:ext cx="2448132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原创设计师QQ598969553          _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PAGE 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原创设计师QQ598969553          _3"/>
          <p:cNvSpPr>
            <a:spLocks noChangeArrowheads="1"/>
          </p:cNvSpPr>
          <p:nvPr/>
        </p:nvSpPr>
        <p:spPr bwMode="auto">
          <a:xfrm>
            <a:off x="4795853" y="2198926"/>
            <a:ext cx="1081238" cy="1083368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原创设计师QQ598969553          _4"/>
          <p:cNvSpPr>
            <a:spLocks noChangeArrowheads="1"/>
          </p:cNvSpPr>
          <p:nvPr/>
        </p:nvSpPr>
        <p:spPr bwMode="auto">
          <a:xfrm>
            <a:off x="6115966" y="2391164"/>
            <a:ext cx="835176" cy="835433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原创设计师QQ598969553          _5"/>
          <p:cNvSpPr>
            <a:spLocks noChangeArrowheads="1"/>
          </p:cNvSpPr>
          <p:nvPr/>
        </p:nvSpPr>
        <p:spPr bwMode="auto">
          <a:xfrm>
            <a:off x="5453215" y="2942728"/>
            <a:ext cx="1081238" cy="1081572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原创设计师QQ598969553          _6"/>
          <p:cNvSpPr>
            <a:spLocks noChangeArrowheads="1"/>
          </p:cNvSpPr>
          <p:nvPr/>
        </p:nvSpPr>
        <p:spPr bwMode="auto">
          <a:xfrm>
            <a:off x="6144703" y="2921169"/>
            <a:ext cx="1018375" cy="1018689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原创设计师QQ598969553          _7"/>
          <p:cNvSpPr>
            <a:spLocks noChangeArrowheads="1"/>
          </p:cNvSpPr>
          <p:nvPr/>
        </p:nvSpPr>
        <p:spPr bwMode="auto">
          <a:xfrm>
            <a:off x="6552413" y="3329004"/>
            <a:ext cx="1018375" cy="1018689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原创设计师QQ598969553          _8"/>
          <p:cNvSpPr>
            <a:spLocks noChangeArrowheads="1"/>
          </p:cNvSpPr>
          <p:nvPr/>
        </p:nvSpPr>
        <p:spPr bwMode="auto">
          <a:xfrm>
            <a:off x="5041913" y="3655991"/>
            <a:ext cx="1018375" cy="1018689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原创设计师QQ598969553          _9"/>
          <p:cNvSpPr>
            <a:spLocks noChangeArrowheads="1"/>
          </p:cNvSpPr>
          <p:nvPr/>
        </p:nvSpPr>
        <p:spPr bwMode="auto">
          <a:xfrm>
            <a:off x="4167227" y="3375716"/>
            <a:ext cx="793865" cy="788721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原创设计师QQ598969553          _10"/>
          <p:cNvSpPr/>
          <p:nvPr/>
        </p:nvSpPr>
        <p:spPr bwMode="auto">
          <a:xfrm>
            <a:off x="4799446" y="2463028"/>
            <a:ext cx="2525282" cy="3395630"/>
          </a:xfrm>
          <a:custGeom>
            <a:avLst/>
            <a:gdLst>
              <a:gd name="T0" fmla="*/ 203 w 595"/>
              <a:gd name="T1" fmla="*/ 800 h 800"/>
              <a:gd name="T2" fmla="*/ 419 w 595"/>
              <a:gd name="T3" fmla="*/ 800 h 800"/>
              <a:gd name="T4" fmla="*/ 335 w 595"/>
              <a:gd name="T5" fmla="*/ 556 h 800"/>
              <a:gd name="T6" fmla="*/ 473 w 595"/>
              <a:gd name="T7" fmla="*/ 332 h 800"/>
              <a:gd name="T8" fmla="*/ 587 w 595"/>
              <a:gd name="T9" fmla="*/ 344 h 800"/>
              <a:gd name="T10" fmla="*/ 388 w 595"/>
              <a:gd name="T11" fmla="*/ 338 h 800"/>
              <a:gd name="T12" fmla="*/ 463 w 595"/>
              <a:gd name="T13" fmla="*/ 247 h 800"/>
              <a:gd name="T14" fmla="*/ 595 w 595"/>
              <a:gd name="T15" fmla="*/ 210 h 800"/>
              <a:gd name="T16" fmla="*/ 484 w 595"/>
              <a:gd name="T17" fmla="*/ 219 h 800"/>
              <a:gd name="T18" fmla="*/ 498 w 595"/>
              <a:gd name="T19" fmla="*/ 102 h 800"/>
              <a:gd name="T20" fmla="*/ 476 w 595"/>
              <a:gd name="T21" fmla="*/ 209 h 800"/>
              <a:gd name="T22" fmla="*/ 324 w 595"/>
              <a:gd name="T23" fmla="*/ 342 h 800"/>
              <a:gd name="T24" fmla="*/ 322 w 595"/>
              <a:gd name="T25" fmla="*/ 187 h 800"/>
              <a:gd name="T26" fmla="*/ 394 w 595"/>
              <a:gd name="T27" fmla="*/ 95 h 800"/>
              <a:gd name="T28" fmla="*/ 309 w 595"/>
              <a:gd name="T29" fmla="*/ 170 h 800"/>
              <a:gd name="T30" fmla="*/ 272 w 595"/>
              <a:gd name="T31" fmla="*/ 61 h 800"/>
              <a:gd name="T32" fmla="*/ 178 w 595"/>
              <a:gd name="T33" fmla="*/ 0 h 800"/>
              <a:gd name="T34" fmla="*/ 273 w 595"/>
              <a:gd name="T35" fmla="*/ 135 h 800"/>
              <a:gd name="T36" fmla="*/ 207 w 595"/>
              <a:gd name="T37" fmla="*/ 96 h 800"/>
              <a:gd name="T38" fmla="*/ 108 w 595"/>
              <a:gd name="T39" fmla="*/ 91 h 800"/>
              <a:gd name="T40" fmla="*/ 59 w 595"/>
              <a:gd name="T41" fmla="*/ 60 h 800"/>
              <a:gd name="T42" fmla="*/ 115 w 595"/>
              <a:gd name="T43" fmla="*/ 102 h 800"/>
              <a:gd name="T44" fmla="*/ 227 w 595"/>
              <a:gd name="T45" fmla="*/ 124 h 800"/>
              <a:gd name="T46" fmla="*/ 282 w 595"/>
              <a:gd name="T47" fmla="*/ 203 h 800"/>
              <a:gd name="T48" fmla="*/ 274 w 595"/>
              <a:gd name="T49" fmla="*/ 424 h 800"/>
              <a:gd name="T50" fmla="*/ 217 w 595"/>
              <a:gd name="T51" fmla="*/ 372 h 800"/>
              <a:gd name="T52" fmla="*/ 136 w 595"/>
              <a:gd name="T53" fmla="*/ 299 h 800"/>
              <a:gd name="T54" fmla="*/ 123 w 595"/>
              <a:gd name="T55" fmla="*/ 209 h 800"/>
              <a:gd name="T56" fmla="*/ 130 w 595"/>
              <a:gd name="T57" fmla="*/ 312 h 800"/>
              <a:gd name="T58" fmla="*/ 0 w 595"/>
              <a:gd name="T59" fmla="*/ 318 h 800"/>
              <a:gd name="T60" fmla="*/ 131 w 595"/>
              <a:gd name="T61" fmla="*/ 330 h 800"/>
              <a:gd name="T62" fmla="*/ 230 w 595"/>
              <a:gd name="T63" fmla="*/ 430 h 800"/>
              <a:gd name="T64" fmla="*/ 257 w 595"/>
              <a:gd name="T65" fmla="*/ 485 h 800"/>
              <a:gd name="T66" fmla="*/ 92 w 595"/>
              <a:gd name="T67" fmla="*/ 502 h 800"/>
              <a:gd name="T68" fmla="*/ 190 w 595"/>
              <a:gd name="T69" fmla="*/ 482 h 800"/>
              <a:gd name="T70" fmla="*/ 275 w 595"/>
              <a:gd name="T71" fmla="*/ 605 h 800"/>
              <a:gd name="T72" fmla="*/ 203 w 595"/>
              <a:gd name="T73" fmla="*/ 80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95" h="800">
                <a:moveTo>
                  <a:pt x="203" y="800"/>
                </a:moveTo>
                <a:cubicBezTo>
                  <a:pt x="442" y="800"/>
                  <a:pt x="419" y="800"/>
                  <a:pt x="419" y="800"/>
                </a:cubicBezTo>
                <a:cubicBezTo>
                  <a:pt x="419" y="800"/>
                  <a:pt x="335" y="782"/>
                  <a:pt x="335" y="556"/>
                </a:cubicBezTo>
                <a:cubicBezTo>
                  <a:pt x="335" y="462"/>
                  <a:pt x="400" y="338"/>
                  <a:pt x="473" y="332"/>
                </a:cubicBezTo>
                <a:cubicBezTo>
                  <a:pt x="545" y="327"/>
                  <a:pt x="587" y="344"/>
                  <a:pt x="587" y="344"/>
                </a:cubicBezTo>
                <a:cubicBezTo>
                  <a:pt x="587" y="344"/>
                  <a:pt x="497" y="284"/>
                  <a:pt x="388" y="338"/>
                </a:cubicBezTo>
                <a:cubicBezTo>
                  <a:pt x="388" y="338"/>
                  <a:pt x="416" y="282"/>
                  <a:pt x="463" y="247"/>
                </a:cubicBezTo>
                <a:cubicBezTo>
                  <a:pt x="510" y="212"/>
                  <a:pt x="578" y="209"/>
                  <a:pt x="595" y="210"/>
                </a:cubicBezTo>
                <a:cubicBezTo>
                  <a:pt x="595" y="210"/>
                  <a:pt x="542" y="192"/>
                  <a:pt x="484" y="219"/>
                </a:cubicBezTo>
                <a:cubicBezTo>
                  <a:pt x="484" y="219"/>
                  <a:pt x="528" y="188"/>
                  <a:pt x="498" y="102"/>
                </a:cubicBezTo>
                <a:cubicBezTo>
                  <a:pt x="498" y="102"/>
                  <a:pt x="507" y="178"/>
                  <a:pt x="476" y="209"/>
                </a:cubicBezTo>
                <a:cubicBezTo>
                  <a:pt x="445" y="241"/>
                  <a:pt x="349" y="297"/>
                  <a:pt x="324" y="342"/>
                </a:cubicBezTo>
                <a:cubicBezTo>
                  <a:pt x="324" y="342"/>
                  <a:pt x="304" y="256"/>
                  <a:pt x="322" y="187"/>
                </a:cubicBezTo>
                <a:cubicBezTo>
                  <a:pt x="338" y="127"/>
                  <a:pt x="383" y="98"/>
                  <a:pt x="394" y="95"/>
                </a:cubicBezTo>
                <a:cubicBezTo>
                  <a:pt x="394" y="95"/>
                  <a:pt x="336" y="103"/>
                  <a:pt x="309" y="170"/>
                </a:cubicBezTo>
                <a:cubicBezTo>
                  <a:pt x="309" y="170"/>
                  <a:pt x="309" y="112"/>
                  <a:pt x="272" y="61"/>
                </a:cubicBezTo>
                <a:cubicBezTo>
                  <a:pt x="234" y="11"/>
                  <a:pt x="192" y="3"/>
                  <a:pt x="178" y="0"/>
                </a:cubicBezTo>
                <a:cubicBezTo>
                  <a:pt x="178" y="0"/>
                  <a:pt x="270" y="33"/>
                  <a:pt x="273" y="135"/>
                </a:cubicBezTo>
                <a:cubicBezTo>
                  <a:pt x="273" y="135"/>
                  <a:pt x="248" y="105"/>
                  <a:pt x="207" y="96"/>
                </a:cubicBezTo>
                <a:cubicBezTo>
                  <a:pt x="166" y="88"/>
                  <a:pt x="128" y="95"/>
                  <a:pt x="108" y="91"/>
                </a:cubicBezTo>
                <a:cubicBezTo>
                  <a:pt x="87" y="87"/>
                  <a:pt x="63" y="69"/>
                  <a:pt x="59" y="60"/>
                </a:cubicBezTo>
                <a:cubicBezTo>
                  <a:pt x="59" y="60"/>
                  <a:pt x="71" y="88"/>
                  <a:pt x="115" y="102"/>
                </a:cubicBezTo>
                <a:cubicBezTo>
                  <a:pt x="154" y="114"/>
                  <a:pt x="197" y="104"/>
                  <a:pt x="227" y="124"/>
                </a:cubicBezTo>
                <a:cubicBezTo>
                  <a:pt x="257" y="144"/>
                  <a:pt x="277" y="172"/>
                  <a:pt x="282" y="203"/>
                </a:cubicBezTo>
                <a:cubicBezTo>
                  <a:pt x="287" y="231"/>
                  <a:pt x="295" y="335"/>
                  <a:pt x="274" y="424"/>
                </a:cubicBezTo>
                <a:cubicBezTo>
                  <a:pt x="274" y="424"/>
                  <a:pt x="250" y="393"/>
                  <a:pt x="217" y="372"/>
                </a:cubicBezTo>
                <a:cubicBezTo>
                  <a:pt x="183" y="349"/>
                  <a:pt x="148" y="318"/>
                  <a:pt x="136" y="299"/>
                </a:cubicBezTo>
                <a:cubicBezTo>
                  <a:pt x="124" y="281"/>
                  <a:pt x="121" y="234"/>
                  <a:pt x="123" y="209"/>
                </a:cubicBezTo>
                <a:cubicBezTo>
                  <a:pt x="123" y="209"/>
                  <a:pt x="105" y="271"/>
                  <a:pt x="130" y="312"/>
                </a:cubicBezTo>
                <a:cubicBezTo>
                  <a:pt x="130" y="312"/>
                  <a:pt x="70" y="282"/>
                  <a:pt x="0" y="318"/>
                </a:cubicBezTo>
                <a:cubicBezTo>
                  <a:pt x="0" y="318"/>
                  <a:pt x="83" y="298"/>
                  <a:pt x="131" y="330"/>
                </a:cubicBezTo>
                <a:cubicBezTo>
                  <a:pt x="183" y="364"/>
                  <a:pt x="216" y="408"/>
                  <a:pt x="230" y="430"/>
                </a:cubicBezTo>
                <a:cubicBezTo>
                  <a:pt x="244" y="453"/>
                  <a:pt x="257" y="485"/>
                  <a:pt x="257" y="485"/>
                </a:cubicBezTo>
                <a:cubicBezTo>
                  <a:pt x="257" y="485"/>
                  <a:pt x="182" y="437"/>
                  <a:pt x="92" y="502"/>
                </a:cubicBezTo>
                <a:cubicBezTo>
                  <a:pt x="92" y="502"/>
                  <a:pt x="145" y="475"/>
                  <a:pt x="190" y="482"/>
                </a:cubicBezTo>
                <a:cubicBezTo>
                  <a:pt x="235" y="489"/>
                  <a:pt x="275" y="528"/>
                  <a:pt x="275" y="605"/>
                </a:cubicBezTo>
                <a:cubicBezTo>
                  <a:pt x="275" y="681"/>
                  <a:pt x="257" y="753"/>
                  <a:pt x="203" y="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原创设计师QQ598969553          _11"/>
          <p:cNvSpPr>
            <a:spLocks noChangeArrowheads="1"/>
          </p:cNvSpPr>
          <p:nvPr/>
        </p:nvSpPr>
        <p:spPr bwMode="auto">
          <a:xfrm>
            <a:off x="4167227" y="2576217"/>
            <a:ext cx="1285989" cy="1286387"/>
          </a:xfrm>
          <a:prstGeom prst="ellipse">
            <a:avLst/>
          </a:prstGeom>
          <a:solidFill>
            <a:srgbClr val="17509D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here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原创设计师QQ598969553          _12"/>
          <p:cNvSpPr>
            <a:spLocks noChangeArrowheads="1"/>
          </p:cNvSpPr>
          <p:nvPr/>
        </p:nvSpPr>
        <p:spPr bwMode="auto">
          <a:xfrm>
            <a:off x="5438848" y="1793785"/>
            <a:ext cx="1285989" cy="128638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here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原创设计师QQ598969553          _13"/>
          <p:cNvSpPr>
            <a:spLocks noEditPoints="1"/>
          </p:cNvSpPr>
          <p:nvPr/>
        </p:nvSpPr>
        <p:spPr bwMode="auto">
          <a:xfrm>
            <a:off x="9604550" y="1872715"/>
            <a:ext cx="258218" cy="347770"/>
          </a:xfrm>
          <a:custGeom>
            <a:avLst/>
            <a:gdLst>
              <a:gd name="T0" fmla="*/ 47 w 65"/>
              <a:gd name="T1" fmla="*/ 6 h 87"/>
              <a:gd name="T2" fmla="*/ 53 w 65"/>
              <a:gd name="T3" fmla="*/ 40 h 87"/>
              <a:gd name="T4" fmla="*/ 47 w 65"/>
              <a:gd name="T5" fmla="*/ 55 h 87"/>
              <a:gd name="T6" fmla="*/ 17 w 65"/>
              <a:gd name="T7" fmla="*/ 55 h 87"/>
              <a:gd name="T8" fmla="*/ 11 w 65"/>
              <a:gd name="T9" fmla="*/ 40 h 87"/>
              <a:gd name="T10" fmla="*/ 17 w 65"/>
              <a:gd name="T11" fmla="*/ 6 h 87"/>
              <a:gd name="T12" fmla="*/ 18 w 65"/>
              <a:gd name="T13" fmla="*/ 28 h 87"/>
              <a:gd name="T14" fmla="*/ 47 w 65"/>
              <a:gd name="T15" fmla="*/ 28 h 87"/>
              <a:gd name="T16" fmla="*/ 42 w 65"/>
              <a:gd name="T17" fmla="*/ 11 h 87"/>
              <a:gd name="T18" fmla="*/ 22 w 65"/>
              <a:gd name="T19" fmla="*/ 11 h 87"/>
              <a:gd name="T20" fmla="*/ 18 w 65"/>
              <a:gd name="T21" fmla="*/ 28 h 87"/>
              <a:gd name="T22" fmla="*/ 47 w 65"/>
              <a:gd name="T23" fmla="*/ 32 h 87"/>
              <a:gd name="T24" fmla="*/ 18 w 65"/>
              <a:gd name="T25" fmla="*/ 40 h 87"/>
              <a:gd name="T26" fmla="*/ 22 w 65"/>
              <a:gd name="T27" fmla="*/ 50 h 87"/>
              <a:gd name="T28" fmla="*/ 42 w 65"/>
              <a:gd name="T29" fmla="*/ 50 h 87"/>
              <a:gd name="T30" fmla="*/ 47 w 65"/>
              <a:gd name="T31" fmla="*/ 32 h 87"/>
              <a:gd name="T32" fmla="*/ 12 w 65"/>
              <a:gd name="T33" fmla="*/ 87 h 87"/>
              <a:gd name="T34" fmla="*/ 32 w 65"/>
              <a:gd name="T35" fmla="*/ 87 h 87"/>
              <a:gd name="T36" fmla="*/ 52 w 65"/>
              <a:gd name="T37" fmla="*/ 87 h 87"/>
              <a:gd name="T38" fmla="*/ 52 w 65"/>
              <a:gd name="T39" fmla="*/ 80 h 87"/>
              <a:gd name="T40" fmla="*/ 35 w 65"/>
              <a:gd name="T41" fmla="*/ 72 h 87"/>
              <a:gd name="T42" fmla="*/ 62 w 65"/>
              <a:gd name="T43" fmla="*/ 52 h 87"/>
              <a:gd name="T44" fmla="*/ 65 w 65"/>
              <a:gd name="T45" fmla="*/ 30 h 87"/>
              <a:gd name="T46" fmla="*/ 58 w 65"/>
              <a:gd name="T47" fmla="*/ 30 h 87"/>
              <a:gd name="T48" fmla="*/ 56 w 65"/>
              <a:gd name="T49" fmla="*/ 50 h 87"/>
              <a:gd name="T50" fmla="*/ 32 w 65"/>
              <a:gd name="T51" fmla="*/ 66 h 87"/>
              <a:gd name="T52" fmla="*/ 14 w 65"/>
              <a:gd name="T53" fmla="*/ 58 h 87"/>
              <a:gd name="T54" fmla="*/ 6 w 65"/>
              <a:gd name="T55" fmla="*/ 40 h 87"/>
              <a:gd name="T56" fmla="*/ 3 w 65"/>
              <a:gd name="T57" fmla="*/ 27 h 87"/>
              <a:gd name="T58" fmla="*/ 0 w 65"/>
              <a:gd name="T59" fmla="*/ 40 h 87"/>
              <a:gd name="T60" fmla="*/ 9 w 65"/>
              <a:gd name="T61" fmla="*/ 63 h 87"/>
              <a:gd name="T62" fmla="*/ 29 w 65"/>
              <a:gd name="T63" fmla="*/ 72 h 87"/>
              <a:gd name="T64" fmla="*/ 12 w 65"/>
              <a:gd name="T65" fmla="*/ 80 h 87"/>
              <a:gd name="T66" fmla="*/ 12 w 65"/>
              <a:gd name="T67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5" h="87">
                <a:moveTo>
                  <a:pt x="32" y="0"/>
                </a:moveTo>
                <a:cubicBezTo>
                  <a:pt x="38" y="0"/>
                  <a:pt x="43" y="2"/>
                  <a:pt x="47" y="6"/>
                </a:cubicBezTo>
                <a:cubicBezTo>
                  <a:pt x="51" y="10"/>
                  <a:pt x="53" y="15"/>
                  <a:pt x="53" y="21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6"/>
                  <a:pt x="51" y="51"/>
                  <a:pt x="47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3" y="59"/>
                  <a:pt x="38" y="61"/>
                  <a:pt x="32" y="61"/>
                </a:cubicBezTo>
                <a:cubicBezTo>
                  <a:pt x="26" y="61"/>
                  <a:pt x="21" y="59"/>
                  <a:pt x="17" y="55"/>
                </a:cubicBezTo>
                <a:cubicBezTo>
                  <a:pt x="17" y="55"/>
                  <a:pt x="17" y="55"/>
                  <a:pt x="17" y="55"/>
                </a:cubicBezTo>
                <a:cubicBezTo>
                  <a:pt x="13" y="51"/>
                  <a:pt x="11" y="46"/>
                  <a:pt x="11" y="40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15"/>
                  <a:pt x="13" y="10"/>
                  <a:pt x="17" y="6"/>
                </a:cubicBezTo>
                <a:cubicBezTo>
                  <a:pt x="21" y="2"/>
                  <a:pt x="26" y="0"/>
                  <a:pt x="32" y="0"/>
                </a:cubicBezTo>
                <a:close/>
                <a:moveTo>
                  <a:pt x="18" y="28"/>
                </a:moveTo>
                <a:cubicBezTo>
                  <a:pt x="18" y="28"/>
                  <a:pt x="18" y="28"/>
                  <a:pt x="18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1"/>
                  <a:pt x="47" y="21"/>
                  <a:pt x="47" y="21"/>
                </a:cubicBezTo>
                <a:cubicBezTo>
                  <a:pt x="47" y="17"/>
                  <a:pt x="45" y="13"/>
                  <a:pt x="42" y="11"/>
                </a:cubicBezTo>
                <a:cubicBezTo>
                  <a:pt x="40" y="8"/>
                  <a:pt x="36" y="6"/>
                  <a:pt x="32" y="6"/>
                </a:cubicBezTo>
                <a:cubicBezTo>
                  <a:pt x="28" y="6"/>
                  <a:pt x="25" y="8"/>
                  <a:pt x="22" y="11"/>
                </a:cubicBezTo>
                <a:cubicBezTo>
                  <a:pt x="19" y="13"/>
                  <a:pt x="18" y="17"/>
                  <a:pt x="18" y="21"/>
                </a:cubicBezTo>
                <a:cubicBezTo>
                  <a:pt x="18" y="28"/>
                  <a:pt x="18" y="28"/>
                  <a:pt x="18" y="28"/>
                </a:cubicBezTo>
                <a:close/>
                <a:moveTo>
                  <a:pt x="47" y="32"/>
                </a:moveTo>
                <a:cubicBezTo>
                  <a:pt x="47" y="32"/>
                  <a:pt x="47" y="32"/>
                  <a:pt x="47" y="32"/>
                </a:cubicBezTo>
                <a:cubicBezTo>
                  <a:pt x="18" y="32"/>
                  <a:pt x="18" y="32"/>
                  <a:pt x="18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4"/>
                  <a:pt x="19" y="47"/>
                  <a:pt x="22" y="50"/>
                </a:cubicBezTo>
                <a:cubicBezTo>
                  <a:pt x="22" y="50"/>
                  <a:pt x="22" y="50"/>
                  <a:pt x="22" y="50"/>
                </a:cubicBezTo>
                <a:cubicBezTo>
                  <a:pt x="25" y="53"/>
                  <a:pt x="28" y="54"/>
                  <a:pt x="32" y="54"/>
                </a:cubicBezTo>
                <a:cubicBezTo>
                  <a:pt x="36" y="54"/>
                  <a:pt x="40" y="53"/>
                  <a:pt x="42" y="50"/>
                </a:cubicBezTo>
                <a:cubicBezTo>
                  <a:pt x="45" y="48"/>
                  <a:pt x="47" y="44"/>
                  <a:pt x="47" y="40"/>
                </a:cubicBezTo>
                <a:cubicBezTo>
                  <a:pt x="47" y="32"/>
                  <a:pt x="47" y="32"/>
                  <a:pt x="47" y="32"/>
                </a:cubicBezTo>
                <a:close/>
                <a:moveTo>
                  <a:pt x="12" y="87"/>
                </a:moveTo>
                <a:cubicBezTo>
                  <a:pt x="12" y="87"/>
                  <a:pt x="12" y="87"/>
                  <a:pt x="1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52" y="87"/>
                  <a:pt x="52" y="87"/>
                  <a:pt x="52" y="87"/>
                </a:cubicBezTo>
                <a:cubicBezTo>
                  <a:pt x="54" y="87"/>
                  <a:pt x="55" y="86"/>
                  <a:pt x="55" y="84"/>
                </a:cubicBezTo>
                <a:cubicBezTo>
                  <a:pt x="55" y="82"/>
                  <a:pt x="54" y="80"/>
                  <a:pt x="52" y="80"/>
                </a:cubicBezTo>
                <a:cubicBezTo>
                  <a:pt x="35" y="80"/>
                  <a:pt x="35" y="80"/>
                  <a:pt x="35" y="80"/>
                </a:cubicBezTo>
                <a:cubicBezTo>
                  <a:pt x="35" y="72"/>
                  <a:pt x="35" y="72"/>
                  <a:pt x="35" y="72"/>
                </a:cubicBezTo>
                <a:cubicBezTo>
                  <a:pt x="43" y="71"/>
                  <a:pt x="50" y="68"/>
                  <a:pt x="55" y="63"/>
                </a:cubicBezTo>
                <a:cubicBezTo>
                  <a:pt x="58" y="60"/>
                  <a:pt x="60" y="56"/>
                  <a:pt x="62" y="52"/>
                </a:cubicBezTo>
                <a:cubicBezTo>
                  <a:pt x="64" y="49"/>
                  <a:pt x="65" y="44"/>
                  <a:pt x="65" y="40"/>
                </a:cubicBezTo>
                <a:cubicBezTo>
                  <a:pt x="65" y="30"/>
                  <a:pt x="65" y="30"/>
                  <a:pt x="65" y="30"/>
                </a:cubicBezTo>
                <a:cubicBezTo>
                  <a:pt x="65" y="28"/>
                  <a:pt x="63" y="27"/>
                  <a:pt x="61" y="27"/>
                </a:cubicBezTo>
                <a:cubicBezTo>
                  <a:pt x="59" y="27"/>
                  <a:pt x="58" y="28"/>
                  <a:pt x="58" y="30"/>
                </a:cubicBezTo>
                <a:cubicBezTo>
                  <a:pt x="58" y="40"/>
                  <a:pt x="58" y="40"/>
                  <a:pt x="58" y="40"/>
                </a:cubicBezTo>
                <a:cubicBezTo>
                  <a:pt x="58" y="43"/>
                  <a:pt x="57" y="47"/>
                  <a:pt x="56" y="50"/>
                </a:cubicBezTo>
                <a:cubicBezTo>
                  <a:pt x="55" y="53"/>
                  <a:pt x="53" y="56"/>
                  <a:pt x="50" y="58"/>
                </a:cubicBezTo>
                <a:cubicBezTo>
                  <a:pt x="46" y="63"/>
                  <a:pt x="39" y="66"/>
                  <a:pt x="32" y="66"/>
                </a:cubicBezTo>
                <a:cubicBezTo>
                  <a:pt x="29" y="66"/>
                  <a:pt x="25" y="65"/>
                  <a:pt x="22" y="64"/>
                </a:cubicBezTo>
                <a:cubicBezTo>
                  <a:pt x="19" y="62"/>
                  <a:pt x="16" y="61"/>
                  <a:pt x="14" y="58"/>
                </a:cubicBezTo>
                <a:cubicBezTo>
                  <a:pt x="12" y="56"/>
                  <a:pt x="10" y="53"/>
                  <a:pt x="8" y="50"/>
                </a:cubicBezTo>
                <a:cubicBezTo>
                  <a:pt x="7" y="47"/>
                  <a:pt x="6" y="43"/>
                  <a:pt x="6" y="4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28"/>
                  <a:pt x="5" y="27"/>
                  <a:pt x="3" y="27"/>
                </a:cubicBezTo>
                <a:cubicBezTo>
                  <a:pt x="1" y="27"/>
                  <a:pt x="0" y="28"/>
                  <a:pt x="0" y="3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4"/>
                  <a:pt x="1" y="49"/>
                  <a:pt x="2" y="52"/>
                </a:cubicBezTo>
                <a:cubicBezTo>
                  <a:pt x="4" y="56"/>
                  <a:pt x="6" y="60"/>
                  <a:pt x="9" y="63"/>
                </a:cubicBezTo>
                <a:cubicBezTo>
                  <a:pt x="12" y="66"/>
                  <a:pt x="16" y="68"/>
                  <a:pt x="20" y="70"/>
                </a:cubicBezTo>
                <a:cubicBezTo>
                  <a:pt x="23" y="71"/>
                  <a:pt x="26" y="72"/>
                  <a:pt x="29" y="72"/>
                </a:cubicBezTo>
                <a:cubicBezTo>
                  <a:pt x="29" y="80"/>
                  <a:pt x="29" y="80"/>
                  <a:pt x="29" y="80"/>
                </a:cubicBezTo>
                <a:cubicBezTo>
                  <a:pt x="12" y="80"/>
                  <a:pt x="12" y="80"/>
                  <a:pt x="12" y="80"/>
                </a:cubicBezTo>
                <a:cubicBezTo>
                  <a:pt x="10" y="80"/>
                  <a:pt x="9" y="82"/>
                  <a:pt x="9" y="84"/>
                </a:cubicBezTo>
                <a:cubicBezTo>
                  <a:pt x="9" y="86"/>
                  <a:pt x="10" y="87"/>
                  <a:pt x="12" y="8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原创设计师QQ598969553          _14"/>
          <p:cNvSpPr>
            <a:spLocks noEditPoints="1"/>
          </p:cNvSpPr>
          <p:nvPr/>
        </p:nvSpPr>
        <p:spPr bwMode="auto">
          <a:xfrm>
            <a:off x="8850690" y="4947999"/>
            <a:ext cx="345978" cy="283619"/>
          </a:xfrm>
          <a:custGeom>
            <a:avLst/>
            <a:gdLst>
              <a:gd name="T0" fmla="*/ 76 w 87"/>
              <a:gd name="T1" fmla="*/ 27 h 71"/>
              <a:gd name="T2" fmla="*/ 69 w 87"/>
              <a:gd name="T3" fmla="*/ 27 h 71"/>
              <a:gd name="T4" fmla="*/ 21 w 87"/>
              <a:gd name="T5" fmla="*/ 11 h 71"/>
              <a:gd name="T6" fmla="*/ 10 w 87"/>
              <a:gd name="T7" fmla="*/ 11 h 71"/>
              <a:gd name="T8" fmla="*/ 20 w 87"/>
              <a:gd name="T9" fmla="*/ 12 h 71"/>
              <a:gd name="T10" fmla="*/ 6 w 87"/>
              <a:gd name="T11" fmla="*/ 12 h 71"/>
              <a:gd name="T12" fmla="*/ 6 w 87"/>
              <a:gd name="T13" fmla="*/ 9 h 71"/>
              <a:gd name="T14" fmla="*/ 8 w 87"/>
              <a:gd name="T15" fmla="*/ 7 h 71"/>
              <a:gd name="T16" fmla="*/ 24 w 87"/>
              <a:gd name="T17" fmla="*/ 2 h 71"/>
              <a:gd name="T18" fmla="*/ 60 w 87"/>
              <a:gd name="T19" fmla="*/ 0 h 71"/>
              <a:gd name="T20" fmla="*/ 67 w 87"/>
              <a:gd name="T21" fmla="*/ 12 h 71"/>
              <a:gd name="T22" fmla="*/ 87 w 87"/>
              <a:gd name="T23" fmla="*/ 16 h 71"/>
              <a:gd name="T24" fmla="*/ 87 w 87"/>
              <a:gd name="T25" fmla="*/ 68 h 71"/>
              <a:gd name="T26" fmla="*/ 84 w 87"/>
              <a:gd name="T27" fmla="*/ 71 h 71"/>
              <a:gd name="T28" fmla="*/ 0 w 87"/>
              <a:gd name="T29" fmla="*/ 68 h 71"/>
              <a:gd name="T30" fmla="*/ 0 w 87"/>
              <a:gd name="T31" fmla="*/ 16 h 71"/>
              <a:gd name="T32" fmla="*/ 3 w 87"/>
              <a:gd name="T33" fmla="*/ 12 h 71"/>
              <a:gd name="T34" fmla="*/ 44 w 87"/>
              <a:gd name="T35" fmla="*/ 26 h 71"/>
              <a:gd name="T36" fmla="*/ 52 w 87"/>
              <a:gd name="T37" fmla="*/ 29 h 71"/>
              <a:gd name="T38" fmla="*/ 44 w 87"/>
              <a:gd name="T39" fmla="*/ 48 h 71"/>
              <a:gd name="T40" fmla="*/ 44 w 87"/>
              <a:gd name="T41" fmla="*/ 26 h 71"/>
              <a:gd name="T42" fmla="*/ 49 w 87"/>
              <a:gd name="T43" fmla="*/ 32 h 71"/>
              <a:gd name="T44" fmla="*/ 36 w 87"/>
              <a:gd name="T45" fmla="*/ 37 h 71"/>
              <a:gd name="T46" fmla="*/ 51 w 87"/>
              <a:gd name="T47" fmla="*/ 37 h 71"/>
              <a:gd name="T48" fmla="*/ 49 w 87"/>
              <a:gd name="T49" fmla="*/ 32 h 71"/>
              <a:gd name="T50" fmla="*/ 23 w 87"/>
              <a:gd name="T51" fmla="*/ 19 h 71"/>
              <a:gd name="T52" fmla="*/ 7 w 87"/>
              <a:gd name="T53" fmla="*/ 64 h 71"/>
              <a:gd name="T54" fmla="*/ 81 w 87"/>
              <a:gd name="T55" fmla="*/ 19 h 71"/>
              <a:gd name="T56" fmla="*/ 65 w 87"/>
              <a:gd name="T57" fmla="*/ 19 h 71"/>
              <a:gd name="T58" fmla="*/ 58 w 87"/>
              <a:gd name="T59" fmla="*/ 7 h 71"/>
              <a:gd name="T60" fmla="*/ 26 w 87"/>
              <a:gd name="T61" fmla="*/ 17 h 71"/>
              <a:gd name="T62" fmla="*/ 44 w 87"/>
              <a:gd name="T63" fmla="*/ 14 h 71"/>
              <a:gd name="T64" fmla="*/ 67 w 87"/>
              <a:gd name="T65" fmla="*/ 37 h 71"/>
              <a:gd name="T66" fmla="*/ 20 w 87"/>
              <a:gd name="T67" fmla="*/ 37 h 71"/>
              <a:gd name="T68" fmla="*/ 44 w 87"/>
              <a:gd name="T69" fmla="*/ 21 h 71"/>
              <a:gd name="T70" fmla="*/ 27 w 87"/>
              <a:gd name="T71" fmla="*/ 37 h 71"/>
              <a:gd name="T72" fmla="*/ 60 w 87"/>
              <a:gd name="T73" fmla="*/ 37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7" h="71">
                <a:moveTo>
                  <a:pt x="72" y="24"/>
                </a:moveTo>
                <a:cubicBezTo>
                  <a:pt x="74" y="24"/>
                  <a:pt x="76" y="25"/>
                  <a:pt x="76" y="27"/>
                </a:cubicBezTo>
                <a:cubicBezTo>
                  <a:pt x="76" y="28"/>
                  <a:pt x="74" y="30"/>
                  <a:pt x="72" y="30"/>
                </a:cubicBezTo>
                <a:cubicBezTo>
                  <a:pt x="71" y="30"/>
                  <a:pt x="69" y="28"/>
                  <a:pt x="69" y="27"/>
                </a:cubicBezTo>
                <a:cubicBezTo>
                  <a:pt x="69" y="25"/>
                  <a:pt x="71" y="24"/>
                  <a:pt x="72" y="24"/>
                </a:cubicBezTo>
                <a:close/>
                <a:moveTo>
                  <a:pt x="21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12"/>
                  <a:pt x="10" y="12"/>
                  <a:pt x="10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21" y="11"/>
                  <a:pt x="21" y="11"/>
                  <a:pt x="21" y="11"/>
                </a:cubicBezTo>
                <a:close/>
                <a:moveTo>
                  <a:pt x="6" y="12"/>
                </a:move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8"/>
                  <a:pt x="7" y="7"/>
                  <a:pt x="8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24" y="2"/>
                  <a:pt x="24" y="2"/>
                  <a:pt x="24" y="2"/>
                </a:cubicBezTo>
                <a:cubicBezTo>
                  <a:pt x="25" y="1"/>
                  <a:pt x="26" y="0"/>
                  <a:pt x="27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2" y="0"/>
                  <a:pt x="63" y="1"/>
                  <a:pt x="63" y="3"/>
                </a:cubicBezTo>
                <a:cubicBezTo>
                  <a:pt x="67" y="12"/>
                  <a:pt x="67" y="12"/>
                  <a:pt x="67" y="12"/>
                </a:cubicBezTo>
                <a:cubicBezTo>
                  <a:pt x="84" y="12"/>
                  <a:pt x="84" y="12"/>
                  <a:pt x="84" y="12"/>
                </a:cubicBezTo>
                <a:cubicBezTo>
                  <a:pt x="86" y="12"/>
                  <a:pt x="87" y="14"/>
                  <a:pt x="87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7" y="68"/>
                  <a:pt x="87" y="68"/>
                  <a:pt x="87" y="68"/>
                </a:cubicBezTo>
                <a:cubicBezTo>
                  <a:pt x="87" y="69"/>
                  <a:pt x="86" y="71"/>
                  <a:pt x="84" y="71"/>
                </a:cubicBezTo>
                <a:cubicBezTo>
                  <a:pt x="84" y="71"/>
                  <a:pt x="84" y="71"/>
                  <a:pt x="84" y="71"/>
                </a:cubicBezTo>
                <a:cubicBezTo>
                  <a:pt x="3" y="71"/>
                  <a:pt x="3" y="71"/>
                  <a:pt x="3" y="71"/>
                </a:cubicBezTo>
                <a:cubicBezTo>
                  <a:pt x="1" y="71"/>
                  <a:pt x="0" y="69"/>
                  <a:pt x="0" y="68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1" y="12"/>
                  <a:pt x="3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6" y="12"/>
                  <a:pt x="6" y="12"/>
                  <a:pt x="6" y="12"/>
                </a:cubicBezTo>
                <a:close/>
                <a:moveTo>
                  <a:pt x="44" y="26"/>
                </a:moveTo>
                <a:cubicBezTo>
                  <a:pt x="44" y="26"/>
                  <a:pt x="44" y="26"/>
                  <a:pt x="44" y="26"/>
                </a:cubicBezTo>
                <a:cubicBezTo>
                  <a:pt x="47" y="26"/>
                  <a:pt x="50" y="27"/>
                  <a:pt x="52" y="29"/>
                </a:cubicBezTo>
                <a:cubicBezTo>
                  <a:pt x="54" y="31"/>
                  <a:pt x="55" y="34"/>
                  <a:pt x="55" y="37"/>
                </a:cubicBezTo>
                <a:cubicBezTo>
                  <a:pt x="55" y="43"/>
                  <a:pt x="50" y="48"/>
                  <a:pt x="44" y="48"/>
                </a:cubicBezTo>
                <a:cubicBezTo>
                  <a:pt x="37" y="48"/>
                  <a:pt x="32" y="43"/>
                  <a:pt x="32" y="37"/>
                </a:cubicBezTo>
                <a:cubicBezTo>
                  <a:pt x="32" y="31"/>
                  <a:pt x="37" y="26"/>
                  <a:pt x="44" y="26"/>
                </a:cubicBezTo>
                <a:close/>
                <a:moveTo>
                  <a:pt x="49" y="32"/>
                </a:moveTo>
                <a:cubicBezTo>
                  <a:pt x="49" y="32"/>
                  <a:pt x="49" y="32"/>
                  <a:pt x="49" y="32"/>
                </a:cubicBezTo>
                <a:cubicBezTo>
                  <a:pt x="48" y="31"/>
                  <a:pt x="46" y="30"/>
                  <a:pt x="44" y="30"/>
                </a:cubicBezTo>
                <a:cubicBezTo>
                  <a:pt x="40" y="30"/>
                  <a:pt x="36" y="33"/>
                  <a:pt x="36" y="37"/>
                </a:cubicBezTo>
                <a:cubicBezTo>
                  <a:pt x="36" y="41"/>
                  <a:pt x="40" y="44"/>
                  <a:pt x="44" y="44"/>
                </a:cubicBezTo>
                <a:cubicBezTo>
                  <a:pt x="48" y="44"/>
                  <a:pt x="51" y="41"/>
                  <a:pt x="51" y="37"/>
                </a:cubicBezTo>
                <a:cubicBezTo>
                  <a:pt x="51" y="35"/>
                  <a:pt x="50" y="33"/>
                  <a:pt x="49" y="32"/>
                </a:cubicBezTo>
                <a:cubicBezTo>
                  <a:pt x="49" y="32"/>
                  <a:pt x="49" y="32"/>
                  <a:pt x="49" y="32"/>
                </a:cubicBezTo>
                <a:close/>
                <a:moveTo>
                  <a:pt x="23" y="19"/>
                </a:moveTo>
                <a:cubicBezTo>
                  <a:pt x="23" y="19"/>
                  <a:pt x="23" y="19"/>
                  <a:pt x="23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7" y="64"/>
                  <a:pt x="7" y="64"/>
                  <a:pt x="7" y="64"/>
                </a:cubicBezTo>
                <a:cubicBezTo>
                  <a:pt x="81" y="64"/>
                  <a:pt x="81" y="64"/>
                  <a:pt x="81" y="64"/>
                </a:cubicBezTo>
                <a:cubicBezTo>
                  <a:pt x="81" y="19"/>
                  <a:pt x="81" y="19"/>
                  <a:pt x="81" y="19"/>
                </a:cubicBezTo>
                <a:cubicBezTo>
                  <a:pt x="65" y="19"/>
                  <a:pt x="65" y="19"/>
                  <a:pt x="65" y="19"/>
                </a:cubicBezTo>
                <a:cubicBezTo>
                  <a:pt x="65" y="19"/>
                  <a:pt x="65" y="19"/>
                  <a:pt x="65" y="19"/>
                </a:cubicBezTo>
                <a:cubicBezTo>
                  <a:pt x="63" y="19"/>
                  <a:pt x="62" y="18"/>
                  <a:pt x="61" y="17"/>
                </a:cubicBezTo>
                <a:cubicBezTo>
                  <a:pt x="58" y="7"/>
                  <a:pt x="58" y="7"/>
                  <a:pt x="58" y="7"/>
                </a:cubicBezTo>
                <a:cubicBezTo>
                  <a:pt x="30" y="7"/>
                  <a:pt x="30" y="7"/>
                  <a:pt x="30" y="7"/>
                </a:cubicBezTo>
                <a:cubicBezTo>
                  <a:pt x="26" y="17"/>
                  <a:pt x="26" y="17"/>
                  <a:pt x="26" y="17"/>
                </a:cubicBezTo>
                <a:cubicBezTo>
                  <a:pt x="26" y="18"/>
                  <a:pt x="24" y="19"/>
                  <a:pt x="23" y="19"/>
                </a:cubicBezTo>
                <a:close/>
                <a:moveTo>
                  <a:pt x="44" y="14"/>
                </a:moveTo>
                <a:cubicBezTo>
                  <a:pt x="44" y="14"/>
                  <a:pt x="44" y="14"/>
                  <a:pt x="44" y="14"/>
                </a:cubicBezTo>
                <a:cubicBezTo>
                  <a:pt x="56" y="14"/>
                  <a:pt x="67" y="24"/>
                  <a:pt x="67" y="37"/>
                </a:cubicBezTo>
                <a:cubicBezTo>
                  <a:pt x="67" y="50"/>
                  <a:pt x="56" y="60"/>
                  <a:pt x="44" y="60"/>
                </a:cubicBezTo>
                <a:cubicBezTo>
                  <a:pt x="31" y="60"/>
                  <a:pt x="20" y="50"/>
                  <a:pt x="20" y="37"/>
                </a:cubicBezTo>
                <a:cubicBezTo>
                  <a:pt x="20" y="24"/>
                  <a:pt x="31" y="14"/>
                  <a:pt x="44" y="14"/>
                </a:cubicBezTo>
                <a:close/>
                <a:moveTo>
                  <a:pt x="44" y="21"/>
                </a:moveTo>
                <a:cubicBezTo>
                  <a:pt x="44" y="21"/>
                  <a:pt x="44" y="21"/>
                  <a:pt x="44" y="21"/>
                </a:cubicBezTo>
                <a:cubicBezTo>
                  <a:pt x="35" y="21"/>
                  <a:pt x="27" y="28"/>
                  <a:pt x="27" y="37"/>
                </a:cubicBezTo>
                <a:cubicBezTo>
                  <a:pt x="27" y="46"/>
                  <a:pt x="35" y="54"/>
                  <a:pt x="44" y="54"/>
                </a:cubicBezTo>
                <a:cubicBezTo>
                  <a:pt x="53" y="54"/>
                  <a:pt x="60" y="46"/>
                  <a:pt x="60" y="37"/>
                </a:cubicBezTo>
                <a:cubicBezTo>
                  <a:pt x="60" y="28"/>
                  <a:pt x="53" y="21"/>
                  <a:pt x="44" y="2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原创设计师QQ598969553          _15"/>
          <p:cNvSpPr>
            <a:spLocks noEditPoints="1"/>
          </p:cNvSpPr>
          <p:nvPr/>
        </p:nvSpPr>
        <p:spPr bwMode="auto">
          <a:xfrm>
            <a:off x="3270611" y="4920988"/>
            <a:ext cx="415174" cy="337642"/>
          </a:xfrm>
          <a:custGeom>
            <a:avLst/>
            <a:gdLst>
              <a:gd name="T0" fmla="*/ 80 w 104"/>
              <a:gd name="T1" fmla="*/ 19 h 85"/>
              <a:gd name="T2" fmla="*/ 93 w 104"/>
              <a:gd name="T3" fmla="*/ 50 h 85"/>
              <a:gd name="T4" fmla="*/ 104 w 104"/>
              <a:gd name="T5" fmla="*/ 68 h 85"/>
              <a:gd name="T6" fmla="*/ 98 w 104"/>
              <a:gd name="T7" fmla="*/ 80 h 85"/>
              <a:gd name="T8" fmla="*/ 94 w 104"/>
              <a:gd name="T9" fmla="*/ 82 h 85"/>
              <a:gd name="T10" fmla="*/ 13 w 104"/>
              <a:gd name="T11" fmla="*/ 85 h 85"/>
              <a:gd name="T12" fmla="*/ 10 w 104"/>
              <a:gd name="T13" fmla="*/ 80 h 85"/>
              <a:gd name="T14" fmla="*/ 1 w 104"/>
              <a:gd name="T15" fmla="*/ 78 h 85"/>
              <a:gd name="T16" fmla="*/ 1 w 104"/>
              <a:gd name="T17" fmla="*/ 60 h 85"/>
              <a:gd name="T18" fmla="*/ 5 w 104"/>
              <a:gd name="T19" fmla="*/ 37 h 85"/>
              <a:gd name="T20" fmla="*/ 29 w 104"/>
              <a:gd name="T21" fmla="*/ 20 h 85"/>
              <a:gd name="T22" fmla="*/ 62 w 104"/>
              <a:gd name="T23" fmla="*/ 78 h 85"/>
              <a:gd name="T24" fmla="*/ 62 w 104"/>
              <a:gd name="T25" fmla="*/ 75 h 85"/>
              <a:gd name="T26" fmla="*/ 66 w 104"/>
              <a:gd name="T27" fmla="*/ 63 h 85"/>
              <a:gd name="T28" fmla="*/ 75 w 104"/>
              <a:gd name="T29" fmla="*/ 71 h 85"/>
              <a:gd name="T30" fmla="*/ 74 w 104"/>
              <a:gd name="T31" fmla="*/ 57 h 85"/>
              <a:gd name="T32" fmla="*/ 72 w 104"/>
              <a:gd name="T33" fmla="*/ 53 h 85"/>
              <a:gd name="T34" fmla="*/ 71 w 104"/>
              <a:gd name="T35" fmla="*/ 53 h 85"/>
              <a:gd name="T36" fmla="*/ 70 w 104"/>
              <a:gd name="T37" fmla="*/ 51 h 85"/>
              <a:gd name="T38" fmla="*/ 41 w 104"/>
              <a:gd name="T39" fmla="*/ 44 h 85"/>
              <a:gd name="T40" fmla="*/ 32 w 104"/>
              <a:gd name="T41" fmla="*/ 53 h 85"/>
              <a:gd name="T42" fmla="*/ 32 w 104"/>
              <a:gd name="T43" fmla="*/ 53 h 85"/>
              <a:gd name="T44" fmla="*/ 29 w 104"/>
              <a:gd name="T45" fmla="*/ 64 h 85"/>
              <a:gd name="T46" fmla="*/ 37 w 104"/>
              <a:gd name="T47" fmla="*/ 72 h 85"/>
              <a:gd name="T48" fmla="*/ 41 w 104"/>
              <a:gd name="T49" fmla="*/ 63 h 85"/>
              <a:gd name="T50" fmla="*/ 41 w 104"/>
              <a:gd name="T51" fmla="*/ 75 h 85"/>
              <a:gd name="T52" fmla="*/ 52 w 104"/>
              <a:gd name="T53" fmla="*/ 40 h 85"/>
              <a:gd name="T54" fmla="*/ 52 w 104"/>
              <a:gd name="T55" fmla="*/ 7 h 85"/>
              <a:gd name="T56" fmla="*/ 17 w 104"/>
              <a:gd name="T57" fmla="*/ 78 h 85"/>
              <a:gd name="T58" fmla="*/ 23 w 104"/>
              <a:gd name="T59" fmla="*/ 76 h 85"/>
              <a:gd name="T60" fmla="*/ 23 w 104"/>
              <a:gd name="T61" fmla="*/ 56 h 85"/>
              <a:gd name="T62" fmla="*/ 8 w 104"/>
              <a:gd name="T63" fmla="*/ 63 h 85"/>
              <a:gd name="T64" fmla="*/ 7 w 104"/>
              <a:gd name="T65" fmla="*/ 73 h 85"/>
              <a:gd name="T66" fmla="*/ 15 w 104"/>
              <a:gd name="T67" fmla="*/ 65 h 85"/>
              <a:gd name="T68" fmla="*/ 29 w 104"/>
              <a:gd name="T69" fmla="*/ 27 h 85"/>
              <a:gd name="T70" fmla="*/ 24 w 104"/>
              <a:gd name="T71" fmla="*/ 25 h 85"/>
              <a:gd name="T72" fmla="*/ 15 w 104"/>
              <a:gd name="T73" fmla="*/ 45 h 85"/>
              <a:gd name="T74" fmla="*/ 26 w 104"/>
              <a:gd name="T75" fmla="*/ 49 h 85"/>
              <a:gd name="T76" fmla="*/ 36 w 104"/>
              <a:gd name="T77" fmla="*/ 40 h 85"/>
              <a:gd name="T78" fmla="*/ 35 w 104"/>
              <a:gd name="T79" fmla="*/ 39 h 85"/>
              <a:gd name="T80" fmla="*/ 29 w 104"/>
              <a:gd name="T81" fmla="*/ 27 h 85"/>
              <a:gd name="T82" fmla="*/ 87 w 104"/>
              <a:gd name="T83" fmla="*/ 78 h 85"/>
              <a:gd name="T84" fmla="*/ 89 w 104"/>
              <a:gd name="T85" fmla="*/ 65 h 85"/>
              <a:gd name="T86" fmla="*/ 97 w 104"/>
              <a:gd name="T87" fmla="*/ 73 h 85"/>
              <a:gd name="T88" fmla="*/ 96 w 104"/>
              <a:gd name="T89" fmla="*/ 63 h 85"/>
              <a:gd name="T90" fmla="*/ 88 w 104"/>
              <a:gd name="T91" fmla="*/ 54 h 85"/>
              <a:gd name="T92" fmla="*/ 82 w 104"/>
              <a:gd name="T93" fmla="*/ 71 h 85"/>
              <a:gd name="T94" fmla="*/ 87 w 104"/>
              <a:gd name="T95" fmla="*/ 78 h 85"/>
              <a:gd name="T96" fmla="*/ 75 w 104"/>
              <a:gd name="T97" fmla="*/ 27 h 85"/>
              <a:gd name="T98" fmla="*/ 75 w 104"/>
              <a:gd name="T99" fmla="*/ 27 h 85"/>
              <a:gd name="T100" fmla="*/ 68 w 104"/>
              <a:gd name="T101" fmla="*/ 39 h 85"/>
              <a:gd name="T102" fmla="*/ 74 w 104"/>
              <a:gd name="T103" fmla="*/ 46 h 85"/>
              <a:gd name="T104" fmla="*/ 78 w 104"/>
              <a:gd name="T105" fmla="*/ 49 h 85"/>
              <a:gd name="T106" fmla="*/ 88 w 104"/>
              <a:gd name="T107" fmla="*/ 45 h 85"/>
              <a:gd name="T108" fmla="*/ 80 w 104"/>
              <a:gd name="T109" fmla="*/ 25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4" h="85">
                <a:moveTo>
                  <a:pt x="52" y="0"/>
                </a:moveTo>
                <a:cubicBezTo>
                  <a:pt x="63" y="0"/>
                  <a:pt x="73" y="8"/>
                  <a:pt x="75" y="20"/>
                </a:cubicBezTo>
                <a:cubicBezTo>
                  <a:pt x="76" y="19"/>
                  <a:pt x="78" y="19"/>
                  <a:pt x="80" y="19"/>
                </a:cubicBezTo>
                <a:cubicBezTo>
                  <a:pt x="85" y="19"/>
                  <a:pt x="90" y="21"/>
                  <a:pt x="93" y="24"/>
                </a:cubicBezTo>
                <a:cubicBezTo>
                  <a:pt x="96" y="27"/>
                  <a:pt x="98" y="32"/>
                  <a:pt x="98" y="37"/>
                </a:cubicBezTo>
                <a:cubicBezTo>
                  <a:pt x="98" y="42"/>
                  <a:pt x="97" y="46"/>
                  <a:pt x="93" y="50"/>
                </a:cubicBezTo>
                <a:cubicBezTo>
                  <a:pt x="98" y="54"/>
                  <a:pt x="98" y="54"/>
                  <a:pt x="98" y="54"/>
                </a:cubicBezTo>
                <a:cubicBezTo>
                  <a:pt x="100" y="56"/>
                  <a:pt x="101" y="58"/>
                  <a:pt x="102" y="60"/>
                </a:cubicBezTo>
                <a:cubicBezTo>
                  <a:pt x="103" y="63"/>
                  <a:pt x="104" y="65"/>
                  <a:pt x="104" y="68"/>
                </a:cubicBezTo>
                <a:cubicBezTo>
                  <a:pt x="104" y="74"/>
                  <a:pt x="104" y="74"/>
                  <a:pt x="104" y="74"/>
                </a:cubicBezTo>
                <a:cubicBezTo>
                  <a:pt x="104" y="75"/>
                  <a:pt x="103" y="77"/>
                  <a:pt x="102" y="78"/>
                </a:cubicBezTo>
                <a:cubicBezTo>
                  <a:pt x="102" y="79"/>
                  <a:pt x="100" y="80"/>
                  <a:pt x="98" y="80"/>
                </a:cubicBezTo>
                <a:cubicBezTo>
                  <a:pt x="98" y="80"/>
                  <a:pt x="98" y="80"/>
                  <a:pt x="98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2"/>
                  <a:pt x="94" y="82"/>
                  <a:pt x="94" y="82"/>
                </a:cubicBezTo>
                <a:cubicBezTo>
                  <a:pt x="94" y="84"/>
                  <a:pt x="92" y="85"/>
                  <a:pt x="90" y="85"/>
                </a:cubicBezTo>
                <a:cubicBezTo>
                  <a:pt x="90" y="85"/>
                  <a:pt x="90" y="85"/>
                  <a:pt x="90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1" y="85"/>
                  <a:pt x="10" y="84"/>
                  <a:pt x="10" y="82"/>
                </a:cubicBezTo>
                <a:cubicBezTo>
                  <a:pt x="10" y="80"/>
                  <a:pt x="10" y="80"/>
                  <a:pt x="10" y="80"/>
                </a:cubicBezTo>
                <a:cubicBezTo>
                  <a:pt x="6" y="80"/>
                  <a:pt x="6" y="80"/>
                  <a:pt x="6" y="80"/>
                </a:cubicBezTo>
                <a:cubicBezTo>
                  <a:pt x="5" y="80"/>
                  <a:pt x="5" y="80"/>
                  <a:pt x="5" y="80"/>
                </a:cubicBezTo>
                <a:cubicBezTo>
                  <a:pt x="3" y="80"/>
                  <a:pt x="2" y="79"/>
                  <a:pt x="1" y="78"/>
                </a:cubicBezTo>
                <a:cubicBezTo>
                  <a:pt x="0" y="77"/>
                  <a:pt x="0" y="75"/>
                  <a:pt x="0" y="74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5"/>
                  <a:pt x="0" y="63"/>
                  <a:pt x="1" y="60"/>
                </a:cubicBezTo>
                <a:cubicBezTo>
                  <a:pt x="2" y="58"/>
                  <a:pt x="4" y="56"/>
                  <a:pt x="6" y="54"/>
                </a:cubicBezTo>
                <a:cubicBezTo>
                  <a:pt x="10" y="50"/>
                  <a:pt x="10" y="50"/>
                  <a:pt x="10" y="50"/>
                </a:cubicBezTo>
                <a:cubicBezTo>
                  <a:pt x="7" y="46"/>
                  <a:pt x="5" y="42"/>
                  <a:pt x="5" y="37"/>
                </a:cubicBezTo>
                <a:cubicBezTo>
                  <a:pt x="5" y="32"/>
                  <a:pt x="7" y="27"/>
                  <a:pt x="11" y="24"/>
                </a:cubicBezTo>
                <a:cubicBezTo>
                  <a:pt x="14" y="21"/>
                  <a:pt x="19" y="19"/>
                  <a:pt x="24" y="19"/>
                </a:cubicBezTo>
                <a:cubicBezTo>
                  <a:pt x="25" y="19"/>
                  <a:pt x="27" y="19"/>
                  <a:pt x="29" y="20"/>
                </a:cubicBezTo>
                <a:cubicBezTo>
                  <a:pt x="31" y="8"/>
                  <a:pt x="40" y="0"/>
                  <a:pt x="52" y="0"/>
                </a:cubicBezTo>
                <a:close/>
                <a:moveTo>
                  <a:pt x="62" y="78"/>
                </a:moveTo>
                <a:cubicBezTo>
                  <a:pt x="62" y="78"/>
                  <a:pt x="62" y="78"/>
                  <a:pt x="62" y="78"/>
                </a:cubicBezTo>
                <a:cubicBezTo>
                  <a:pt x="62" y="75"/>
                  <a:pt x="62" y="75"/>
                  <a:pt x="62" y="75"/>
                </a:cubicBezTo>
                <a:cubicBezTo>
                  <a:pt x="62" y="75"/>
                  <a:pt x="62" y="75"/>
                  <a:pt x="62" y="75"/>
                </a:cubicBezTo>
                <a:cubicBezTo>
                  <a:pt x="62" y="75"/>
                  <a:pt x="62" y="75"/>
                  <a:pt x="62" y="75"/>
                </a:cubicBezTo>
                <a:cubicBezTo>
                  <a:pt x="62" y="63"/>
                  <a:pt x="62" y="63"/>
                  <a:pt x="62" y="63"/>
                </a:cubicBezTo>
                <a:cubicBezTo>
                  <a:pt x="62" y="62"/>
                  <a:pt x="63" y="61"/>
                  <a:pt x="64" y="61"/>
                </a:cubicBezTo>
                <a:cubicBezTo>
                  <a:pt x="65" y="61"/>
                  <a:pt x="66" y="62"/>
                  <a:pt x="66" y="63"/>
                </a:cubicBezTo>
                <a:cubicBezTo>
                  <a:pt x="66" y="72"/>
                  <a:pt x="66" y="72"/>
                  <a:pt x="66" y="72"/>
                </a:cubicBezTo>
                <a:cubicBezTo>
                  <a:pt x="75" y="72"/>
                  <a:pt x="75" y="72"/>
                  <a:pt x="75" y="72"/>
                </a:cubicBezTo>
                <a:cubicBezTo>
                  <a:pt x="75" y="72"/>
                  <a:pt x="75" y="71"/>
                  <a:pt x="75" y="71"/>
                </a:cubicBezTo>
                <a:cubicBezTo>
                  <a:pt x="75" y="64"/>
                  <a:pt x="75" y="64"/>
                  <a:pt x="75" y="64"/>
                </a:cubicBezTo>
                <a:cubicBezTo>
                  <a:pt x="75" y="61"/>
                  <a:pt x="75" y="59"/>
                  <a:pt x="74" y="57"/>
                </a:cubicBezTo>
                <a:cubicBezTo>
                  <a:pt x="74" y="57"/>
                  <a:pt x="74" y="57"/>
                  <a:pt x="74" y="57"/>
                </a:cubicBezTo>
                <a:cubicBezTo>
                  <a:pt x="74" y="57"/>
                  <a:pt x="74" y="57"/>
                  <a:pt x="74" y="57"/>
                </a:cubicBezTo>
                <a:cubicBezTo>
                  <a:pt x="73" y="56"/>
                  <a:pt x="72" y="54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1" y="53"/>
                  <a:pt x="71" y="53"/>
                  <a:pt x="71" y="53"/>
                </a:cubicBezTo>
                <a:cubicBezTo>
                  <a:pt x="71" y="53"/>
                  <a:pt x="71" y="53"/>
                  <a:pt x="71" y="53"/>
                </a:cubicBezTo>
                <a:cubicBezTo>
                  <a:pt x="71" y="52"/>
                  <a:pt x="70" y="51"/>
                  <a:pt x="70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62" y="44"/>
                  <a:pt x="62" y="44"/>
                  <a:pt x="62" y="44"/>
                </a:cubicBezTo>
                <a:cubicBezTo>
                  <a:pt x="59" y="45"/>
                  <a:pt x="56" y="46"/>
                  <a:pt x="52" y="46"/>
                </a:cubicBezTo>
                <a:cubicBezTo>
                  <a:pt x="48" y="46"/>
                  <a:pt x="44" y="45"/>
                  <a:pt x="41" y="44"/>
                </a:cubicBezTo>
                <a:cubicBezTo>
                  <a:pt x="34" y="51"/>
                  <a:pt x="34" y="51"/>
                  <a:pt x="34" y="51"/>
                </a:cubicBezTo>
                <a:cubicBezTo>
                  <a:pt x="34" y="51"/>
                  <a:pt x="34" y="51"/>
                  <a:pt x="34" y="51"/>
                </a:cubicBezTo>
                <a:cubicBezTo>
                  <a:pt x="33" y="51"/>
                  <a:pt x="33" y="52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1" y="54"/>
                  <a:pt x="30" y="56"/>
                  <a:pt x="30" y="57"/>
                </a:cubicBezTo>
                <a:cubicBezTo>
                  <a:pt x="29" y="59"/>
                  <a:pt x="29" y="61"/>
                  <a:pt x="29" y="64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1"/>
                  <a:pt x="29" y="72"/>
                  <a:pt x="29" y="72"/>
                </a:cubicBezTo>
                <a:cubicBezTo>
                  <a:pt x="37" y="72"/>
                  <a:pt x="37" y="72"/>
                  <a:pt x="37" y="72"/>
                </a:cubicBezTo>
                <a:cubicBezTo>
                  <a:pt x="37" y="63"/>
                  <a:pt x="37" y="63"/>
                  <a:pt x="37" y="63"/>
                </a:cubicBezTo>
                <a:cubicBezTo>
                  <a:pt x="37" y="62"/>
                  <a:pt x="38" y="61"/>
                  <a:pt x="39" y="61"/>
                </a:cubicBezTo>
                <a:cubicBezTo>
                  <a:pt x="41" y="61"/>
                  <a:pt x="41" y="62"/>
                  <a:pt x="41" y="63"/>
                </a:cubicBezTo>
                <a:cubicBezTo>
                  <a:pt x="41" y="75"/>
                  <a:pt x="41" y="75"/>
                  <a:pt x="41" y="75"/>
                </a:cubicBezTo>
                <a:cubicBezTo>
                  <a:pt x="41" y="75"/>
                  <a:pt x="41" y="75"/>
                  <a:pt x="41" y="75"/>
                </a:cubicBezTo>
                <a:cubicBezTo>
                  <a:pt x="41" y="75"/>
                  <a:pt x="41" y="75"/>
                  <a:pt x="41" y="75"/>
                </a:cubicBezTo>
                <a:cubicBezTo>
                  <a:pt x="41" y="78"/>
                  <a:pt x="41" y="78"/>
                  <a:pt x="41" y="78"/>
                </a:cubicBezTo>
                <a:cubicBezTo>
                  <a:pt x="62" y="78"/>
                  <a:pt x="62" y="78"/>
                  <a:pt x="62" y="78"/>
                </a:cubicBezTo>
                <a:close/>
                <a:moveTo>
                  <a:pt x="52" y="40"/>
                </a:moveTo>
                <a:cubicBezTo>
                  <a:pt x="52" y="40"/>
                  <a:pt x="52" y="40"/>
                  <a:pt x="52" y="40"/>
                </a:cubicBezTo>
                <a:cubicBezTo>
                  <a:pt x="61" y="40"/>
                  <a:pt x="68" y="32"/>
                  <a:pt x="68" y="23"/>
                </a:cubicBezTo>
                <a:cubicBezTo>
                  <a:pt x="68" y="14"/>
                  <a:pt x="61" y="7"/>
                  <a:pt x="52" y="7"/>
                </a:cubicBezTo>
                <a:cubicBezTo>
                  <a:pt x="43" y="7"/>
                  <a:pt x="35" y="14"/>
                  <a:pt x="35" y="23"/>
                </a:cubicBezTo>
                <a:cubicBezTo>
                  <a:pt x="35" y="32"/>
                  <a:pt x="43" y="40"/>
                  <a:pt x="52" y="40"/>
                </a:cubicBezTo>
                <a:close/>
                <a:moveTo>
                  <a:pt x="17" y="78"/>
                </a:moveTo>
                <a:cubicBezTo>
                  <a:pt x="17" y="78"/>
                  <a:pt x="17" y="78"/>
                  <a:pt x="17" y="78"/>
                </a:cubicBezTo>
                <a:cubicBezTo>
                  <a:pt x="26" y="78"/>
                  <a:pt x="26" y="78"/>
                  <a:pt x="26" y="78"/>
                </a:cubicBezTo>
                <a:cubicBezTo>
                  <a:pt x="25" y="78"/>
                  <a:pt x="24" y="77"/>
                  <a:pt x="23" y="76"/>
                </a:cubicBezTo>
                <a:cubicBezTo>
                  <a:pt x="22" y="75"/>
                  <a:pt x="22" y="73"/>
                  <a:pt x="22" y="71"/>
                </a:cubicBezTo>
                <a:cubicBezTo>
                  <a:pt x="22" y="64"/>
                  <a:pt x="22" y="64"/>
                  <a:pt x="22" y="64"/>
                </a:cubicBezTo>
                <a:cubicBezTo>
                  <a:pt x="22" y="61"/>
                  <a:pt x="22" y="58"/>
                  <a:pt x="23" y="56"/>
                </a:cubicBezTo>
                <a:cubicBezTo>
                  <a:pt x="21" y="55"/>
                  <a:pt x="18" y="55"/>
                  <a:pt x="16" y="54"/>
                </a:cubicBezTo>
                <a:cubicBezTo>
                  <a:pt x="11" y="59"/>
                  <a:pt x="11" y="59"/>
                  <a:pt x="11" y="59"/>
                </a:cubicBezTo>
                <a:cubicBezTo>
                  <a:pt x="9" y="60"/>
                  <a:pt x="8" y="61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7" y="65"/>
                  <a:pt x="7" y="66"/>
                  <a:pt x="7" y="68"/>
                </a:cubicBezTo>
                <a:cubicBezTo>
                  <a:pt x="7" y="73"/>
                  <a:pt x="7" y="73"/>
                  <a:pt x="7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67"/>
                  <a:pt x="13" y="67"/>
                  <a:pt x="13" y="67"/>
                </a:cubicBezTo>
                <a:cubicBezTo>
                  <a:pt x="13" y="66"/>
                  <a:pt x="13" y="65"/>
                  <a:pt x="15" y="65"/>
                </a:cubicBezTo>
                <a:cubicBezTo>
                  <a:pt x="16" y="65"/>
                  <a:pt x="17" y="66"/>
                  <a:pt x="17" y="67"/>
                </a:cubicBezTo>
                <a:cubicBezTo>
                  <a:pt x="17" y="78"/>
                  <a:pt x="17" y="78"/>
                  <a:pt x="17" y="78"/>
                </a:cubicBezTo>
                <a:close/>
                <a:moveTo>
                  <a:pt x="29" y="27"/>
                </a:moveTo>
                <a:cubicBezTo>
                  <a:pt x="29" y="27"/>
                  <a:pt x="29" y="27"/>
                  <a:pt x="29" y="27"/>
                </a:cubicBezTo>
                <a:cubicBezTo>
                  <a:pt x="28" y="27"/>
                  <a:pt x="28" y="26"/>
                  <a:pt x="27" y="26"/>
                </a:cubicBezTo>
                <a:cubicBezTo>
                  <a:pt x="26" y="26"/>
                  <a:pt x="25" y="25"/>
                  <a:pt x="24" y="25"/>
                </a:cubicBezTo>
                <a:cubicBezTo>
                  <a:pt x="20" y="25"/>
                  <a:pt x="17" y="27"/>
                  <a:pt x="15" y="29"/>
                </a:cubicBezTo>
                <a:cubicBezTo>
                  <a:pt x="13" y="31"/>
                  <a:pt x="12" y="34"/>
                  <a:pt x="12" y="37"/>
                </a:cubicBezTo>
                <a:cubicBezTo>
                  <a:pt x="12" y="40"/>
                  <a:pt x="13" y="43"/>
                  <a:pt x="15" y="45"/>
                </a:cubicBezTo>
                <a:cubicBezTo>
                  <a:pt x="15" y="45"/>
                  <a:pt x="15" y="45"/>
                  <a:pt x="15" y="45"/>
                </a:cubicBezTo>
                <a:cubicBezTo>
                  <a:pt x="17" y="47"/>
                  <a:pt x="20" y="49"/>
                  <a:pt x="24" y="49"/>
                </a:cubicBezTo>
                <a:cubicBezTo>
                  <a:pt x="24" y="49"/>
                  <a:pt x="25" y="49"/>
                  <a:pt x="26" y="49"/>
                </a:cubicBezTo>
                <a:cubicBezTo>
                  <a:pt x="26" y="48"/>
                  <a:pt x="27" y="48"/>
                  <a:pt x="27" y="48"/>
                </a:cubicBezTo>
                <a:cubicBezTo>
                  <a:pt x="28" y="47"/>
                  <a:pt x="29" y="47"/>
                  <a:pt x="29" y="46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39"/>
                  <a:pt x="36" y="39"/>
                  <a:pt x="36" y="39"/>
                </a:cubicBezTo>
                <a:cubicBezTo>
                  <a:pt x="35" y="39"/>
                  <a:pt x="35" y="39"/>
                  <a:pt x="35" y="39"/>
                </a:cubicBezTo>
                <a:cubicBezTo>
                  <a:pt x="32" y="36"/>
                  <a:pt x="30" y="33"/>
                  <a:pt x="29" y="28"/>
                </a:cubicBezTo>
                <a:cubicBezTo>
                  <a:pt x="29" y="28"/>
                  <a:pt x="29" y="28"/>
                  <a:pt x="2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7"/>
                  <a:pt x="29" y="27"/>
                  <a:pt x="29" y="27"/>
                </a:cubicBezTo>
                <a:close/>
                <a:moveTo>
                  <a:pt x="87" y="78"/>
                </a:moveTo>
                <a:cubicBezTo>
                  <a:pt x="87" y="78"/>
                  <a:pt x="87" y="78"/>
                  <a:pt x="87" y="78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66"/>
                  <a:pt x="88" y="65"/>
                  <a:pt x="89" y="65"/>
                </a:cubicBezTo>
                <a:cubicBezTo>
                  <a:pt x="90" y="65"/>
                  <a:pt x="91" y="66"/>
                  <a:pt x="91" y="67"/>
                </a:cubicBezTo>
                <a:cubicBezTo>
                  <a:pt x="91" y="73"/>
                  <a:pt x="91" y="73"/>
                  <a:pt x="91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6"/>
                  <a:pt x="97" y="65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5" y="61"/>
                  <a:pt x="94" y="60"/>
                  <a:pt x="93" y="59"/>
                </a:cubicBezTo>
                <a:cubicBezTo>
                  <a:pt x="88" y="54"/>
                  <a:pt x="88" y="54"/>
                  <a:pt x="88" y="54"/>
                </a:cubicBezTo>
                <a:cubicBezTo>
                  <a:pt x="86" y="55"/>
                  <a:pt x="83" y="55"/>
                  <a:pt x="80" y="56"/>
                </a:cubicBezTo>
                <a:cubicBezTo>
                  <a:pt x="81" y="58"/>
                  <a:pt x="82" y="61"/>
                  <a:pt x="82" y="64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3"/>
                  <a:pt x="81" y="75"/>
                  <a:pt x="80" y="76"/>
                </a:cubicBezTo>
                <a:cubicBezTo>
                  <a:pt x="80" y="77"/>
                  <a:pt x="79" y="78"/>
                  <a:pt x="77" y="78"/>
                </a:cubicBezTo>
                <a:cubicBezTo>
                  <a:pt x="87" y="78"/>
                  <a:pt x="87" y="78"/>
                  <a:pt x="87" y="78"/>
                </a:cubicBezTo>
                <a:close/>
                <a:moveTo>
                  <a:pt x="75" y="27"/>
                </a:moveTo>
                <a:cubicBezTo>
                  <a:pt x="75" y="27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4" y="32"/>
                  <a:pt x="71" y="36"/>
                  <a:pt x="68" y="39"/>
                </a:cubicBezTo>
                <a:cubicBezTo>
                  <a:pt x="68" y="39"/>
                  <a:pt x="68" y="39"/>
                  <a:pt x="68" y="39"/>
                </a:cubicBezTo>
                <a:cubicBezTo>
                  <a:pt x="68" y="39"/>
                  <a:pt x="68" y="39"/>
                  <a:pt x="68" y="39"/>
                </a:cubicBezTo>
                <a:cubicBezTo>
                  <a:pt x="68" y="40"/>
                  <a:pt x="68" y="40"/>
                  <a:pt x="68" y="40"/>
                </a:cubicBezTo>
                <a:cubicBezTo>
                  <a:pt x="74" y="46"/>
                  <a:pt x="74" y="46"/>
                  <a:pt x="74" y="46"/>
                </a:cubicBezTo>
                <a:cubicBezTo>
                  <a:pt x="74" y="46"/>
                  <a:pt x="74" y="46"/>
                  <a:pt x="74" y="46"/>
                </a:cubicBezTo>
                <a:cubicBezTo>
                  <a:pt x="75" y="47"/>
                  <a:pt x="76" y="47"/>
                  <a:pt x="76" y="48"/>
                </a:cubicBezTo>
                <a:cubicBezTo>
                  <a:pt x="77" y="48"/>
                  <a:pt x="77" y="48"/>
                  <a:pt x="78" y="49"/>
                </a:cubicBezTo>
                <a:cubicBezTo>
                  <a:pt x="78" y="49"/>
                  <a:pt x="78" y="49"/>
                  <a:pt x="78" y="49"/>
                </a:cubicBezTo>
                <a:cubicBezTo>
                  <a:pt x="78" y="49"/>
                  <a:pt x="78" y="49"/>
                  <a:pt x="78" y="49"/>
                </a:cubicBezTo>
                <a:cubicBezTo>
                  <a:pt x="78" y="49"/>
                  <a:pt x="79" y="49"/>
                  <a:pt x="80" y="49"/>
                </a:cubicBezTo>
                <a:cubicBezTo>
                  <a:pt x="83" y="49"/>
                  <a:pt x="86" y="47"/>
                  <a:pt x="88" y="45"/>
                </a:cubicBezTo>
                <a:cubicBezTo>
                  <a:pt x="90" y="43"/>
                  <a:pt x="92" y="40"/>
                  <a:pt x="92" y="37"/>
                </a:cubicBezTo>
                <a:cubicBezTo>
                  <a:pt x="92" y="34"/>
                  <a:pt x="90" y="31"/>
                  <a:pt x="88" y="29"/>
                </a:cubicBezTo>
                <a:cubicBezTo>
                  <a:pt x="86" y="27"/>
                  <a:pt x="83" y="25"/>
                  <a:pt x="80" y="25"/>
                </a:cubicBezTo>
                <a:cubicBezTo>
                  <a:pt x="79" y="25"/>
                  <a:pt x="78" y="26"/>
                  <a:pt x="77" y="26"/>
                </a:cubicBezTo>
                <a:cubicBezTo>
                  <a:pt x="76" y="26"/>
                  <a:pt x="75" y="27"/>
                  <a:pt x="75" y="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原创设计师QQ598969553          _16"/>
          <p:cNvSpPr>
            <a:spLocks noEditPoints="1"/>
          </p:cNvSpPr>
          <p:nvPr/>
        </p:nvSpPr>
        <p:spPr bwMode="auto">
          <a:xfrm>
            <a:off x="2282822" y="1849078"/>
            <a:ext cx="351040" cy="395041"/>
          </a:xfrm>
          <a:custGeom>
            <a:avLst/>
            <a:gdLst>
              <a:gd name="T0" fmla="*/ 73 w 88"/>
              <a:gd name="T1" fmla="*/ 22 h 99"/>
              <a:gd name="T2" fmla="*/ 81 w 88"/>
              <a:gd name="T3" fmla="*/ 18 h 99"/>
              <a:gd name="T4" fmla="*/ 77 w 88"/>
              <a:gd name="T5" fmla="*/ 27 h 99"/>
              <a:gd name="T6" fmla="*/ 75 w 88"/>
              <a:gd name="T7" fmla="*/ 86 h 99"/>
              <a:gd name="T8" fmla="*/ 44 w 88"/>
              <a:gd name="T9" fmla="*/ 99 h 99"/>
              <a:gd name="T10" fmla="*/ 13 w 88"/>
              <a:gd name="T11" fmla="*/ 86 h 99"/>
              <a:gd name="T12" fmla="*/ 13 w 88"/>
              <a:gd name="T13" fmla="*/ 24 h 99"/>
              <a:gd name="T14" fmla="*/ 13 w 88"/>
              <a:gd name="T15" fmla="*/ 24 h 99"/>
              <a:gd name="T16" fmla="*/ 41 w 88"/>
              <a:gd name="T17" fmla="*/ 6 h 99"/>
              <a:gd name="T18" fmla="*/ 34 w 88"/>
              <a:gd name="T19" fmla="*/ 3 h 99"/>
              <a:gd name="T20" fmla="*/ 51 w 88"/>
              <a:gd name="T21" fmla="*/ 0 h 99"/>
              <a:gd name="T22" fmla="*/ 51 w 88"/>
              <a:gd name="T23" fmla="*/ 6 h 99"/>
              <a:gd name="T24" fmla="*/ 48 w 88"/>
              <a:gd name="T25" fmla="*/ 12 h 99"/>
              <a:gd name="T26" fmla="*/ 56 w 88"/>
              <a:gd name="T27" fmla="*/ 57 h 99"/>
              <a:gd name="T28" fmla="*/ 60 w 88"/>
              <a:gd name="T29" fmla="*/ 31 h 99"/>
              <a:gd name="T30" fmla="*/ 37 w 88"/>
              <a:gd name="T31" fmla="*/ 46 h 99"/>
              <a:gd name="T32" fmla="*/ 36 w 88"/>
              <a:gd name="T33" fmla="*/ 47 h 99"/>
              <a:gd name="T34" fmla="*/ 33 w 88"/>
              <a:gd name="T35" fmla="*/ 56 h 99"/>
              <a:gd name="T36" fmla="*/ 33 w 88"/>
              <a:gd name="T37" fmla="*/ 58 h 99"/>
              <a:gd name="T38" fmla="*/ 34 w 88"/>
              <a:gd name="T39" fmla="*/ 60 h 99"/>
              <a:gd name="T40" fmla="*/ 39 w 88"/>
              <a:gd name="T41" fmla="*/ 65 h 99"/>
              <a:gd name="T42" fmla="*/ 41 w 88"/>
              <a:gd name="T43" fmla="*/ 66 h 99"/>
              <a:gd name="T44" fmla="*/ 43 w 88"/>
              <a:gd name="T45" fmla="*/ 67 h 99"/>
              <a:gd name="T46" fmla="*/ 44 w 88"/>
              <a:gd name="T47" fmla="*/ 67 h 99"/>
              <a:gd name="T48" fmla="*/ 45 w 88"/>
              <a:gd name="T49" fmla="*/ 67 h 99"/>
              <a:gd name="T50" fmla="*/ 47 w 88"/>
              <a:gd name="T51" fmla="*/ 66 h 99"/>
              <a:gd name="T52" fmla="*/ 54 w 88"/>
              <a:gd name="T53" fmla="*/ 61 h 99"/>
              <a:gd name="T54" fmla="*/ 56 w 88"/>
              <a:gd name="T55" fmla="*/ 57 h 99"/>
              <a:gd name="T56" fmla="*/ 48 w 88"/>
              <a:gd name="T57" fmla="*/ 49 h 99"/>
              <a:gd name="T58" fmla="*/ 40 w 88"/>
              <a:gd name="T59" fmla="*/ 62 h 99"/>
              <a:gd name="T60" fmla="*/ 48 w 88"/>
              <a:gd name="T61" fmla="*/ 49 h 99"/>
              <a:gd name="T62" fmla="*/ 46 w 88"/>
              <a:gd name="T63" fmla="*/ 52 h 99"/>
              <a:gd name="T64" fmla="*/ 43 w 88"/>
              <a:gd name="T65" fmla="*/ 58 h 99"/>
              <a:gd name="T66" fmla="*/ 46 w 88"/>
              <a:gd name="T67" fmla="*/ 52 h 99"/>
              <a:gd name="T68" fmla="*/ 64 w 88"/>
              <a:gd name="T69" fmla="*/ 32 h 99"/>
              <a:gd name="T70" fmla="*/ 58 w 88"/>
              <a:gd name="T71" fmla="*/ 61 h 99"/>
              <a:gd name="T72" fmla="*/ 45 w 88"/>
              <a:gd name="T73" fmla="*/ 71 h 99"/>
              <a:gd name="T74" fmla="*/ 44 w 88"/>
              <a:gd name="T75" fmla="*/ 71 h 99"/>
              <a:gd name="T76" fmla="*/ 42 w 88"/>
              <a:gd name="T77" fmla="*/ 71 h 99"/>
              <a:gd name="T78" fmla="*/ 39 w 88"/>
              <a:gd name="T79" fmla="*/ 70 h 99"/>
              <a:gd name="T80" fmla="*/ 29 w 88"/>
              <a:gd name="T81" fmla="*/ 59 h 99"/>
              <a:gd name="T82" fmla="*/ 29 w 88"/>
              <a:gd name="T83" fmla="*/ 56 h 99"/>
              <a:gd name="T84" fmla="*/ 33 w 88"/>
              <a:gd name="T85" fmla="*/ 45 h 99"/>
              <a:gd name="T86" fmla="*/ 34 w 88"/>
              <a:gd name="T87" fmla="*/ 44 h 99"/>
              <a:gd name="T88" fmla="*/ 35 w 88"/>
              <a:gd name="T89" fmla="*/ 43 h 99"/>
              <a:gd name="T90" fmla="*/ 55 w 88"/>
              <a:gd name="T91" fmla="*/ 26 h 99"/>
              <a:gd name="T92" fmla="*/ 60 w 88"/>
              <a:gd name="T93" fmla="*/ 26 h 99"/>
              <a:gd name="T94" fmla="*/ 61 w 88"/>
              <a:gd name="T95" fmla="*/ 26 h 99"/>
              <a:gd name="T96" fmla="*/ 62 w 88"/>
              <a:gd name="T97" fmla="*/ 27 h 99"/>
              <a:gd name="T98" fmla="*/ 64 w 88"/>
              <a:gd name="T99" fmla="*/ 32 h 99"/>
              <a:gd name="T100" fmla="*/ 70 w 88"/>
              <a:gd name="T101" fmla="*/ 29 h 99"/>
              <a:gd name="T102" fmla="*/ 18 w 88"/>
              <a:gd name="T103" fmla="*/ 29 h 99"/>
              <a:gd name="T104" fmla="*/ 18 w 88"/>
              <a:gd name="T105" fmla="*/ 81 h 99"/>
              <a:gd name="T106" fmla="*/ 70 w 88"/>
              <a:gd name="T107" fmla="*/ 82 h 99"/>
              <a:gd name="T108" fmla="*/ 81 w 88"/>
              <a:gd name="T109" fmla="*/ 55 h 99"/>
              <a:gd name="T110" fmla="*/ 70 w 88"/>
              <a:gd name="T111" fmla="*/ 2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8" h="99">
                <a:moveTo>
                  <a:pt x="48" y="12"/>
                </a:moveTo>
                <a:cubicBezTo>
                  <a:pt x="57" y="12"/>
                  <a:pt x="66" y="16"/>
                  <a:pt x="73" y="22"/>
                </a:cubicBezTo>
                <a:cubicBezTo>
                  <a:pt x="76" y="18"/>
                  <a:pt x="76" y="18"/>
                  <a:pt x="76" y="18"/>
                </a:cubicBezTo>
                <a:cubicBezTo>
                  <a:pt x="78" y="17"/>
                  <a:pt x="80" y="17"/>
                  <a:pt x="81" y="18"/>
                </a:cubicBezTo>
                <a:cubicBezTo>
                  <a:pt x="83" y="20"/>
                  <a:pt x="83" y="22"/>
                  <a:pt x="81" y="23"/>
                </a:cubicBezTo>
                <a:cubicBezTo>
                  <a:pt x="77" y="27"/>
                  <a:pt x="77" y="27"/>
                  <a:pt x="77" y="27"/>
                </a:cubicBezTo>
                <a:cubicBezTo>
                  <a:pt x="84" y="34"/>
                  <a:pt x="88" y="44"/>
                  <a:pt x="88" y="55"/>
                </a:cubicBezTo>
                <a:cubicBezTo>
                  <a:pt x="88" y="67"/>
                  <a:pt x="83" y="78"/>
                  <a:pt x="75" y="86"/>
                </a:cubicBezTo>
                <a:cubicBezTo>
                  <a:pt x="75" y="86"/>
                  <a:pt x="75" y="86"/>
                  <a:pt x="75" y="86"/>
                </a:cubicBezTo>
                <a:cubicBezTo>
                  <a:pt x="67" y="94"/>
                  <a:pt x="56" y="99"/>
                  <a:pt x="44" y="99"/>
                </a:cubicBezTo>
                <a:cubicBezTo>
                  <a:pt x="32" y="99"/>
                  <a:pt x="21" y="94"/>
                  <a:pt x="13" y="86"/>
                </a:cubicBezTo>
                <a:cubicBezTo>
                  <a:pt x="13" y="86"/>
                  <a:pt x="13" y="86"/>
                  <a:pt x="13" y="86"/>
                </a:cubicBezTo>
                <a:cubicBezTo>
                  <a:pt x="5" y="78"/>
                  <a:pt x="0" y="67"/>
                  <a:pt x="0" y="55"/>
                </a:cubicBezTo>
                <a:cubicBezTo>
                  <a:pt x="0" y="43"/>
                  <a:pt x="5" y="32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20" y="17"/>
                  <a:pt x="30" y="12"/>
                  <a:pt x="41" y="12"/>
                </a:cubicBezTo>
                <a:cubicBezTo>
                  <a:pt x="41" y="6"/>
                  <a:pt x="41" y="6"/>
                  <a:pt x="41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5"/>
                  <a:pt x="34" y="3"/>
                </a:cubicBezTo>
                <a:cubicBezTo>
                  <a:pt x="34" y="1"/>
                  <a:pt x="35" y="0"/>
                  <a:pt x="37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3" y="0"/>
                  <a:pt x="55" y="1"/>
                  <a:pt x="55" y="3"/>
                </a:cubicBezTo>
                <a:cubicBezTo>
                  <a:pt x="55" y="5"/>
                  <a:pt x="53" y="6"/>
                  <a:pt x="51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12"/>
                  <a:pt x="48" y="12"/>
                  <a:pt x="48" y="12"/>
                </a:cubicBezTo>
                <a:close/>
                <a:moveTo>
                  <a:pt x="56" y="57"/>
                </a:moveTo>
                <a:cubicBezTo>
                  <a:pt x="56" y="57"/>
                  <a:pt x="56" y="57"/>
                  <a:pt x="56" y="57"/>
                </a:cubicBezTo>
                <a:cubicBezTo>
                  <a:pt x="56" y="56"/>
                  <a:pt x="56" y="56"/>
                  <a:pt x="56" y="56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0"/>
                  <a:pt x="58" y="29"/>
                  <a:pt x="57" y="30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6"/>
                  <a:pt x="37" y="47"/>
                  <a:pt x="36" y="47"/>
                </a:cubicBezTo>
                <a:cubicBezTo>
                  <a:pt x="36" y="47"/>
                  <a:pt x="36" y="47"/>
                  <a:pt x="36" y="47"/>
                </a:cubicBezTo>
                <a:cubicBezTo>
                  <a:pt x="34" y="49"/>
                  <a:pt x="33" y="53"/>
                  <a:pt x="33" y="56"/>
                </a:cubicBezTo>
                <a:cubicBezTo>
                  <a:pt x="33" y="56"/>
                  <a:pt x="33" y="57"/>
                  <a:pt x="33" y="57"/>
                </a:cubicBezTo>
                <a:cubicBezTo>
                  <a:pt x="33" y="57"/>
                  <a:pt x="33" y="58"/>
                  <a:pt x="33" y="58"/>
                </a:cubicBezTo>
                <a:cubicBezTo>
                  <a:pt x="33" y="59"/>
                  <a:pt x="33" y="59"/>
                  <a:pt x="33" y="59"/>
                </a:cubicBezTo>
                <a:cubicBezTo>
                  <a:pt x="34" y="59"/>
                  <a:pt x="34" y="60"/>
                  <a:pt x="34" y="60"/>
                </a:cubicBezTo>
                <a:cubicBezTo>
                  <a:pt x="34" y="60"/>
                  <a:pt x="34" y="61"/>
                  <a:pt x="34" y="61"/>
                </a:cubicBezTo>
                <a:cubicBezTo>
                  <a:pt x="35" y="63"/>
                  <a:pt x="37" y="64"/>
                  <a:pt x="39" y="65"/>
                </a:cubicBezTo>
                <a:cubicBezTo>
                  <a:pt x="39" y="65"/>
                  <a:pt x="39" y="65"/>
                  <a:pt x="40" y="66"/>
                </a:cubicBezTo>
                <a:cubicBezTo>
                  <a:pt x="40" y="66"/>
                  <a:pt x="40" y="66"/>
                  <a:pt x="41" y="66"/>
                </a:cubicBezTo>
                <a:cubicBezTo>
                  <a:pt x="41" y="66"/>
                  <a:pt x="41" y="66"/>
                  <a:pt x="42" y="66"/>
                </a:cubicBezTo>
                <a:cubicBezTo>
                  <a:pt x="42" y="66"/>
                  <a:pt x="42" y="66"/>
                  <a:pt x="43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3" y="67"/>
                  <a:pt x="44" y="67"/>
                  <a:pt x="44" y="67"/>
                </a:cubicBezTo>
                <a:cubicBezTo>
                  <a:pt x="44" y="67"/>
                  <a:pt x="44" y="67"/>
                  <a:pt x="44" y="67"/>
                </a:cubicBezTo>
                <a:cubicBezTo>
                  <a:pt x="44" y="67"/>
                  <a:pt x="45" y="67"/>
                  <a:pt x="45" y="67"/>
                </a:cubicBezTo>
                <a:cubicBezTo>
                  <a:pt x="45" y="67"/>
                  <a:pt x="46" y="67"/>
                  <a:pt x="46" y="66"/>
                </a:cubicBezTo>
                <a:cubicBezTo>
                  <a:pt x="46" y="66"/>
                  <a:pt x="47" y="66"/>
                  <a:pt x="47" y="66"/>
                </a:cubicBezTo>
                <a:cubicBezTo>
                  <a:pt x="50" y="66"/>
                  <a:pt x="52" y="64"/>
                  <a:pt x="53" y="62"/>
                </a:cubicBezTo>
                <a:cubicBezTo>
                  <a:pt x="54" y="62"/>
                  <a:pt x="54" y="61"/>
                  <a:pt x="54" y="61"/>
                </a:cubicBezTo>
                <a:cubicBezTo>
                  <a:pt x="55" y="60"/>
                  <a:pt x="55" y="58"/>
                  <a:pt x="56" y="57"/>
                </a:cubicBezTo>
                <a:cubicBezTo>
                  <a:pt x="56" y="57"/>
                  <a:pt x="56" y="57"/>
                  <a:pt x="56" y="57"/>
                </a:cubicBezTo>
                <a:close/>
                <a:moveTo>
                  <a:pt x="48" y="49"/>
                </a:moveTo>
                <a:cubicBezTo>
                  <a:pt x="48" y="49"/>
                  <a:pt x="48" y="49"/>
                  <a:pt x="48" y="49"/>
                </a:cubicBezTo>
                <a:cubicBezTo>
                  <a:pt x="51" y="51"/>
                  <a:pt x="53" y="55"/>
                  <a:pt x="51" y="59"/>
                </a:cubicBezTo>
                <a:cubicBezTo>
                  <a:pt x="49" y="62"/>
                  <a:pt x="44" y="64"/>
                  <a:pt x="40" y="62"/>
                </a:cubicBezTo>
                <a:cubicBezTo>
                  <a:pt x="37" y="60"/>
                  <a:pt x="36" y="55"/>
                  <a:pt x="38" y="51"/>
                </a:cubicBezTo>
                <a:cubicBezTo>
                  <a:pt x="40" y="48"/>
                  <a:pt x="44" y="47"/>
                  <a:pt x="48" y="49"/>
                </a:cubicBezTo>
                <a:close/>
                <a:moveTo>
                  <a:pt x="46" y="52"/>
                </a:moveTo>
                <a:cubicBezTo>
                  <a:pt x="46" y="52"/>
                  <a:pt x="46" y="52"/>
                  <a:pt x="46" y="52"/>
                </a:cubicBezTo>
                <a:cubicBezTo>
                  <a:pt x="44" y="51"/>
                  <a:pt x="42" y="52"/>
                  <a:pt x="41" y="53"/>
                </a:cubicBezTo>
                <a:cubicBezTo>
                  <a:pt x="40" y="55"/>
                  <a:pt x="41" y="57"/>
                  <a:pt x="43" y="58"/>
                </a:cubicBezTo>
                <a:cubicBezTo>
                  <a:pt x="44" y="59"/>
                  <a:pt x="46" y="58"/>
                  <a:pt x="47" y="57"/>
                </a:cubicBezTo>
                <a:cubicBezTo>
                  <a:pt x="48" y="55"/>
                  <a:pt x="47" y="53"/>
                  <a:pt x="46" y="52"/>
                </a:cubicBezTo>
                <a:close/>
                <a:moveTo>
                  <a:pt x="64" y="32"/>
                </a:moveTo>
                <a:cubicBezTo>
                  <a:pt x="64" y="32"/>
                  <a:pt x="64" y="32"/>
                  <a:pt x="64" y="32"/>
                </a:cubicBezTo>
                <a:cubicBezTo>
                  <a:pt x="60" y="57"/>
                  <a:pt x="60" y="57"/>
                  <a:pt x="60" y="57"/>
                </a:cubicBezTo>
                <a:cubicBezTo>
                  <a:pt x="59" y="59"/>
                  <a:pt x="59" y="60"/>
                  <a:pt x="58" y="61"/>
                </a:cubicBezTo>
                <a:cubicBezTo>
                  <a:pt x="56" y="66"/>
                  <a:pt x="52" y="70"/>
                  <a:pt x="47" y="70"/>
                </a:cubicBezTo>
                <a:cubicBezTo>
                  <a:pt x="46" y="71"/>
                  <a:pt x="46" y="71"/>
                  <a:pt x="45" y="71"/>
                </a:cubicBezTo>
                <a:cubicBezTo>
                  <a:pt x="45" y="71"/>
                  <a:pt x="44" y="71"/>
                  <a:pt x="44" y="71"/>
                </a:cubicBezTo>
                <a:cubicBezTo>
                  <a:pt x="44" y="71"/>
                  <a:pt x="44" y="71"/>
                  <a:pt x="44" y="71"/>
                </a:cubicBezTo>
                <a:cubicBezTo>
                  <a:pt x="43" y="71"/>
                  <a:pt x="43" y="71"/>
                  <a:pt x="42" y="71"/>
                </a:cubicBezTo>
                <a:cubicBezTo>
                  <a:pt x="42" y="71"/>
                  <a:pt x="42" y="71"/>
                  <a:pt x="42" y="71"/>
                </a:cubicBezTo>
                <a:cubicBezTo>
                  <a:pt x="42" y="71"/>
                  <a:pt x="41" y="70"/>
                  <a:pt x="41" y="70"/>
                </a:cubicBezTo>
                <a:cubicBezTo>
                  <a:pt x="40" y="70"/>
                  <a:pt x="40" y="70"/>
                  <a:pt x="39" y="70"/>
                </a:cubicBezTo>
                <a:cubicBezTo>
                  <a:pt x="35" y="68"/>
                  <a:pt x="31" y="65"/>
                  <a:pt x="30" y="61"/>
                </a:cubicBezTo>
                <a:cubicBezTo>
                  <a:pt x="30" y="60"/>
                  <a:pt x="29" y="60"/>
                  <a:pt x="29" y="59"/>
                </a:cubicBezTo>
                <a:cubicBezTo>
                  <a:pt x="29" y="59"/>
                  <a:pt x="29" y="58"/>
                  <a:pt x="29" y="58"/>
                </a:cubicBezTo>
                <a:cubicBezTo>
                  <a:pt x="29" y="57"/>
                  <a:pt x="29" y="57"/>
                  <a:pt x="29" y="56"/>
                </a:cubicBezTo>
                <a:cubicBezTo>
                  <a:pt x="28" y="53"/>
                  <a:pt x="30" y="49"/>
                  <a:pt x="32" y="46"/>
                </a:cubicBezTo>
                <a:cubicBezTo>
                  <a:pt x="32" y="46"/>
                  <a:pt x="32" y="45"/>
                  <a:pt x="33" y="45"/>
                </a:cubicBezTo>
                <a:cubicBezTo>
                  <a:pt x="33" y="45"/>
                  <a:pt x="33" y="44"/>
                  <a:pt x="34" y="44"/>
                </a:cubicBezTo>
                <a:cubicBezTo>
                  <a:pt x="34" y="44"/>
                  <a:pt x="34" y="44"/>
                  <a:pt x="34" y="44"/>
                </a:cubicBezTo>
                <a:cubicBezTo>
                  <a:pt x="34" y="43"/>
                  <a:pt x="34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5"/>
                  <a:pt x="58" y="25"/>
                  <a:pt x="60" y="26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2" y="27"/>
                  <a:pt x="62" y="27"/>
                  <a:pt x="62" y="27"/>
                </a:cubicBezTo>
                <a:cubicBezTo>
                  <a:pt x="62" y="27"/>
                  <a:pt x="62" y="27"/>
                  <a:pt x="62" y="27"/>
                </a:cubicBezTo>
                <a:cubicBezTo>
                  <a:pt x="63" y="28"/>
                  <a:pt x="64" y="30"/>
                  <a:pt x="64" y="32"/>
                </a:cubicBezTo>
                <a:close/>
                <a:moveTo>
                  <a:pt x="70" y="29"/>
                </a:moveTo>
                <a:cubicBezTo>
                  <a:pt x="70" y="29"/>
                  <a:pt x="70" y="29"/>
                  <a:pt x="70" y="29"/>
                </a:cubicBezTo>
                <a:cubicBezTo>
                  <a:pt x="64" y="22"/>
                  <a:pt x="54" y="18"/>
                  <a:pt x="44" y="18"/>
                </a:cubicBezTo>
                <a:cubicBezTo>
                  <a:pt x="34" y="18"/>
                  <a:pt x="25" y="22"/>
                  <a:pt x="18" y="29"/>
                </a:cubicBezTo>
                <a:cubicBezTo>
                  <a:pt x="11" y="36"/>
                  <a:pt x="7" y="45"/>
                  <a:pt x="7" y="55"/>
                </a:cubicBezTo>
                <a:cubicBezTo>
                  <a:pt x="7" y="65"/>
                  <a:pt x="11" y="75"/>
                  <a:pt x="18" y="81"/>
                </a:cubicBezTo>
                <a:cubicBezTo>
                  <a:pt x="25" y="88"/>
                  <a:pt x="34" y="92"/>
                  <a:pt x="44" y="92"/>
                </a:cubicBezTo>
                <a:cubicBezTo>
                  <a:pt x="54" y="92"/>
                  <a:pt x="64" y="88"/>
                  <a:pt x="70" y="82"/>
                </a:cubicBezTo>
                <a:cubicBezTo>
                  <a:pt x="70" y="81"/>
                  <a:pt x="70" y="81"/>
                  <a:pt x="70" y="81"/>
                </a:cubicBezTo>
                <a:cubicBezTo>
                  <a:pt x="77" y="75"/>
                  <a:pt x="81" y="65"/>
                  <a:pt x="81" y="55"/>
                </a:cubicBezTo>
                <a:cubicBezTo>
                  <a:pt x="81" y="45"/>
                  <a:pt x="77" y="36"/>
                  <a:pt x="71" y="29"/>
                </a:cubicBezTo>
                <a:cubicBezTo>
                  <a:pt x="70" y="29"/>
                  <a:pt x="70" y="29"/>
                  <a:pt x="70" y="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原创设计师QQ598969553          _17"/>
          <p:cNvSpPr>
            <a:spLocks noChangeArrowheads="1"/>
          </p:cNvSpPr>
          <p:nvPr/>
        </p:nvSpPr>
        <p:spPr bwMode="auto">
          <a:xfrm>
            <a:off x="8435288" y="2476093"/>
            <a:ext cx="2596741" cy="72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原创设计师QQ598969553          _18"/>
          <p:cNvSpPr>
            <a:spLocks noChangeArrowheads="1"/>
          </p:cNvSpPr>
          <p:nvPr/>
        </p:nvSpPr>
        <p:spPr bwMode="auto">
          <a:xfrm>
            <a:off x="1159972" y="2476093"/>
            <a:ext cx="2596741" cy="72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原创设计师QQ598969553          _19"/>
          <p:cNvSpPr>
            <a:spLocks noChangeArrowheads="1"/>
          </p:cNvSpPr>
          <p:nvPr/>
        </p:nvSpPr>
        <p:spPr bwMode="auto">
          <a:xfrm>
            <a:off x="2179827" y="5448245"/>
            <a:ext cx="2596741" cy="72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原创设计师QQ598969553          _20"/>
          <p:cNvSpPr>
            <a:spLocks noChangeArrowheads="1"/>
          </p:cNvSpPr>
          <p:nvPr/>
        </p:nvSpPr>
        <p:spPr bwMode="auto">
          <a:xfrm>
            <a:off x="7725309" y="5448245"/>
            <a:ext cx="2596741" cy="72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原创设计师QQ598969553          _21"/>
          <p:cNvSpPr>
            <a:spLocks noChangeArrowheads="1"/>
          </p:cNvSpPr>
          <p:nvPr/>
        </p:nvSpPr>
        <p:spPr bwMode="auto">
          <a:xfrm>
            <a:off x="6724837" y="2220486"/>
            <a:ext cx="1285989" cy="1286387"/>
          </a:xfrm>
          <a:prstGeom prst="ellipse">
            <a:avLst/>
          </a:prstGeom>
          <a:solidFill>
            <a:srgbClr val="17509D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here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原创设计师QQ598969553          _22"/>
          <p:cNvSpPr>
            <a:spLocks noChangeArrowheads="1"/>
          </p:cNvSpPr>
          <p:nvPr/>
        </p:nvSpPr>
        <p:spPr bwMode="auto">
          <a:xfrm>
            <a:off x="6058701" y="3430515"/>
            <a:ext cx="1285989" cy="128638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here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原创设计师QQ598969553          _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PAGE 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原创设计师QQ598969553          _3"/>
          <p:cNvGraphicFramePr/>
          <p:nvPr/>
        </p:nvGraphicFramePr>
        <p:xfrm>
          <a:off x="4088378" y="1945371"/>
          <a:ext cx="3332926" cy="3427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7" name="原创设计师QQ598969553          _4"/>
          <p:cNvGrpSpPr/>
          <p:nvPr/>
        </p:nvGrpSpPr>
        <p:grpSpPr>
          <a:xfrm>
            <a:off x="4327373" y="2499611"/>
            <a:ext cx="3574266" cy="3575369"/>
            <a:chOff x="3491329" y="1261482"/>
            <a:chExt cx="3006725" cy="3006726"/>
          </a:xfrm>
        </p:grpSpPr>
        <p:grpSp>
          <p:nvGrpSpPr>
            <p:cNvPr id="8" name="组合 7"/>
            <p:cNvGrpSpPr/>
            <p:nvPr/>
          </p:nvGrpSpPr>
          <p:grpSpPr>
            <a:xfrm rot="900000">
              <a:off x="3491329" y="1261482"/>
              <a:ext cx="3006725" cy="3006726"/>
              <a:chOff x="3491329" y="1261482"/>
              <a:chExt cx="3006725" cy="3006726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5015329" y="2787070"/>
                <a:ext cx="1482725" cy="1481138"/>
                <a:chOff x="4549776" y="2547938"/>
                <a:chExt cx="1482725" cy="1481138"/>
              </a:xfrm>
            </p:grpSpPr>
            <p:sp>
              <p:nvSpPr>
                <p:cNvPr id="12" name="Freeform 5"/>
                <p:cNvSpPr/>
                <p:nvPr/>
              </p:nvSpPr>
              <p:spPr bwMode="auto">
                <a:xfrm>
                  <a:off x="4735513" y="2732088"/>
                  <a:ext cx="538163" cy="538163"/>
                </a:xfrm>
                <a:custGeom>
                  <a:avLst/>
                  <a:gdLst>
                    <a:gd name="T0" fmla="*/ 339 w 339"/>
                    <a:gd name="T1" fmla="*/ 270 h 339"/>
                    <a:gd name="T2" fmla="*/ 270 w 339"/>
                    <a:gd name="T3" fmla="*/ 339 h 339"/>
                    <a:gd name="T4" fmla="*/ 0 w 339"/>
                    <a:gd name="T5" fmla="*/ 71 h 339"/>
                    <a:gd name="T6" fmla="*/ 70 w 339"/>
                    <a:gd name="T7" fmla="*/ 0 h 339"/>
                    <a:gd name="T8" fmla="*/ 339 w 339"/>
                    <a:gd name="T9" fmla="*/ 27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339">
                      <a:moveTo>
                        <a:pt x="339" y="270"/>
                      </a:moveTo>
                      <a:lnTo>
                        <a:pt x="270" y="339"/>
                      </a:lnTo>
                      <a:lnTo>
                        <a:pt x="0" y="71"/>
                      </a:lnTo>
                      <a:lnTo>
                        <a:pt x="70" y="0"/>
                      </a:lnTo>
                      <a:lnTo>
                        <a:pt x="339" y="270"/>
                      </a:lnTo>
                      <a:close/>
                    </a:path>
                  </a:pathLst>
                </a:custGeom>
                <a:solidFill>
                  <a:srgbClr val="94949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" name="Freeform 6"/>
                <p:cNvSpPr/>
                <p:nvPr/>
              </p:nvSpPr>
              <p:spPr bwMode="auto">
                <a:xfrm>
                  <a:off x="4549776" y="2547938"/>
                  <a:ext cx="388938" cy="388938"/>
                </a:xfrm>
                <a:custGeom>
                  <a:avLst/>
                  <a:gdLst>
                    <a:gd name="T0" fmla="*/ 188 w 197"/>
                    <a:gd name="T1" fmla="*/ 77 h 197"/>
                    <a:gd name="T2" fmla="*/ 188 w 197"/>
                    <a:gd name="T3" fmla="*/ 111 h 197"/>
                    <a:gd name="T4" fmla="*/ 112 w 197"/>
                    <a:gd name="T5" fmla="*/ 187 h 197"/>
                    <a:gd name="T6" fmla="*/ 78 w 197"/>
                    <a:gd name="T7" fmla="*/ 187 h 197"/>
                    <a:gd name="T8" fmla="*/ 10 w 197"/>
                    <a:gd name="T9" fmla="*/ 120 h 197"/>
                    <a:gd name="T10" fmla="*/ 10 w 197"/>
                    <a:gd name="T11" fmla="*/ 86 h 197"/>
                    <a:gd name="T12" fmla="*/ 86 w 197"/>
                    <a:gd name="T13" fmla="*/ 9 h 197"/>
                    <a:gd name="T14" fmla="*/ 120 w 197"/>
                    <a:gd name="T15" fmla="*/ 9 h 197"/>
                    <a:gd name="T16" fmla="*/ 188 w 197"/>
                    <a:gd name="T17" fmla="*/ 77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7" h="197">
                      <a:moveTo>
                        <a:pt x="188" y="77"/>
                      </a:moveTo>
                      <a:cubicBezTo>
                        <a:pt x="197" y="87"/>
                        <a:pt x="197" y="102"/>
                        <a:pt x="188" y="111"/>
                      </a:cubicBezTo>
                      <a:cubicBezTo>
                        <a:pt x="112" y="187"/>
                        <a:pt x="112" y="187"/>
                        <a:pt x="112" y="187"/>
                      </a:cubicBezTo>
                      <a:cubicBezTo>
                        <a:pt x="102" y="197"/>
                        <a:pt x="87" y="197"/>
                        <a:pt x="78" y="187"/>
                      </a:cubicBezTo>
                      <a:cubicBezTo>
                        <a:pt x="10" y="120"/>
                        <a:pt x="10" y="120"/>
                        <a:pt x="10" y="120"/>
                      </a:cubicBezTo>
                      <a:cubicBezTo>
                        <a:pt x="0" y="110"/>
                        <a:pt x="0" y="95"/>
                        <a:pt x="10" y="86"/>
                      </a:cubicBezTo>
                      <a:cubicBezTo>
                        <a:pt x="86" y="9"/>
                        <a:pt x="86" y="9"/>
                        <a:pt x="86" y="9"/>
                      </a:cubicBezTo>
                      <a:cubicBezTo>
                        <a:pt x="95" y="0"/>
                        <a:pt x="111" y="0"/>
                        <a:pt x="120" y="9"/>
                      </a:cubicBezTo>
                      <a:lnTo>
                        <a:pt x="188" y="77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" name="Freeform 7"/>
                <p:cNvSpPr/>
                <p:nvPr/>
              </p:nvSpPr>
              <p:spPr bwMode="auto">
                <a:xfrm>
                  <a:off x="5057776" y="3052763"/>
                  <a:ext cx="974725" cy="976313"/>
                </a:xfrm>
                <a:custGeom>
                  <a:avLst/>
                  <a:gdLst>
                    <a:gd name="T0" fmla="*/ 86 w 494"/>
                    <a:gd name="T1" fmla="*/ 10 h 495"/>
                    <a:gd name="T2" fmla="*/ 41 w 494"/>
                    <a:gd name="T3" fmla="*/ 55 h 495"/>
                    <a:gd name="T4" fmla="*/ 31 w 494"/>
                    <a:gd name="T5" fmla="*/ 64 h 495"/>
                    <a:gd name="T6" fmla="*/ 26 w 494"/>
                    <a:gd name="T7" fmla="*/ 70 h 495"/>
                    <a:gd name="T8" fmla="*/ 9 w 494"/>
                    <a:gd name="T9" fmla="*/ 86 h 495"/>
                    <a:gd name="T10" fmla="*/ 9 w 494"/>
                    <a:gd name="T11" fmla="*/ 120 h 495"/>
                    <a:gd name="T12" fmla="*/ 374 w 494"/>
                    <a:gd name="T13" fmla="*/ 485 h 495"/>
                    <a:gd name="T14" fmla="*/ 408 w 494"/>
                    <a:gd name="T15" fmla="*/ 485 h 495"/>
                    <a:gd name="T16" fmla="*/ 425 w 494"/>
                    <a:gd name="T17" fmla="*/ 469 h 495"/>
                    <a:gd name="T18" fmla="*/ 430 w 494"/>
                    <a:gd name="T19" fmla="*/ 463 h 495"/>
                    <a:gd name="T20" fmla="*/ 440 w 494"/>
                    <a:gd name="T21" fmla="*/ 454 h 495"/>
                    <a:gd name="T22" fmla="*/ 485 w 494"/>
                    <a:gd name="T23" fmla="*/ 409 h 495"/>
                    <a:gd name="T24" fmla="*/ 485 w 494"/>
                    <a:gd name="T25" fmla="*/ 375 h 495"/>
                    <a:gd name="T26" fmla="*/ 119 w 494"/>
                    <a:gd name="T27" fmla="*/ 10 h 495"/>
                    <a:gd name="T28" fmla="*/ 86 w 494"/>
                    <a:gd name="T29" fmla="*/ 10 h 4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94" h="495">
                      <a:moveTo>
                        <a:pt x="86" y="10"/>
                      </a:moveTo>
                      <a:cubicBezTo>
                        <a:pt x="41" y="55"/>
                        <a:pt x="41" y="55"/>
                        <a:pt x="41" y="55"/>
                      </a:cubicBezTo>
                      <a:cubicBezTo>
                        <a:pt x="31" y="64"/>
                        <a:pt x="31" y="64"/>
                        <a:pt x="31" y="64"/>
                      </a:cubicBezTo>
                      <a:cubicBezTo>
                        <a:pt x="26" y="70"/>
                        <a:pt x="26" y="70"/>
                        <a:pt x="26" y="70"/>
                      </a:cubicBezTo>
                      <a:cubicBezTo>
                        <a:pt x="9" y="86"/>
                        <a:pt x="9" y="86"/>
                        <a:pt x="9" y="86"/>
                      </a:cubicBezTo>
                      <a:cubicBezTo>
                        <a:pt x="0" y="95"/>
                        <a:pt x="0" y="111"/>
                        <a:pt x="9" y="120"/>
                      </a:cubicBezTo>
                      <a:cubicBezTo>
                        <a:pt x="374" y="485"/>
                        <a:pt x="374" y="485"/>
                        <a:pt x="374" y="485"/>
                      </a:cubicBezTo>
                      <a:cubicBezTo>
                        <a:pt x="384" y="495"/>
                        <a:pt x="399" y="495"/>
                        <a:pt x="408" y="485"/>
                      </a:cubicBezTo>
                      <a:cubicBezTo>
                        <a:pt x="425" y="469"/>
                        <a:pt x="425" y="469"/>
                        <a:pt x="425" y="469"/>
                      </a:cubicBezTo>
                      <a:cubicBezTo>
                        <a:pt x="430" y="463"/>
                        <a:pt x="430" y="463"/>
                        <a:pt x="430" y="463"/>
                      </a:cubicBezTo>
                      <a:cubicBezTo>
                        <a:pt x="440" y="454"/>
                        <a:pt x="440" y="454"/>
                        <a:pt x="440" y="454"/>
                      </a:cubicBezTo>
                      <a:cubicBezTo>
                        <a:pt x="485" y="409"/>
                        <a:pt x="485" y="409"/>
                        <a:pt x="485" y="409"/>
                      </a:cubicBezTo>
                      <a:cubicBezTo>
                        <a:pt x="494" y="399"/>
                        <a:pt x="494" y="384"/>
                        <a:pt x="485" y="375"/>
                      </a:cubicBezTo>
                      <a:cubicBezTo>
                        <a:pt x="119" y="10"/>
                        <a:pt x="119" y="10"/>
                        <a:pt x="119" y="10"/>
                      </a:cubicBezTo>
                      <a:cubicBezTo>
                        <a:pt x="110" y="0"/>
                        <a:pt x="95" y="0"/>
                        <a:pt x="86" y="10"/>
                      </a:cubicBezTo>
                      <a:close/>
                    </a:path>
                  </a:pathLst>
                </a:custGeom>
                <a:solidFill>
                  <a:srgbClr val="7676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" name="Freeform 8"/>
                <p:cNvSpPr/>
                <p:nvPr/>
              </p:nvSpPr>
              <p:spPr bwMode="auto">
                <a:xfrm>
                  <a:off x="5057776" y="3190875"/>
                  <a:ext cx="838200" cy="838200"/>
                </a:xfrm>
                <a:custGeom>
                  <a:avLst/>
                  <a:gdLst>
                    <a:gd name="T0" fmla="*/ 9 w 425"/>
                    <a:gd name="T1" fmla="*/ 16 h 425"/>
                    <a:gd name="T2" fmla="*/ 9 w 425"/>
                    <a:gd name="T3" fmla="*/ 50 h 425"/>
                    <a:gd name="T4" fmla="*/ 374 w 425"/>
                    <a:gd name="T5" fmla="*/ 415 h 425"/>
                    <a:gd name="T6" fmla="*/ 408 w 425"/>
                    <a:gd name="T7" fmla="*/ 415 h 425"/>
                    <a:gd name="T8" fmla="*/ 425 w 425"/>
                    <a:gd name="T9" fmla="*/ 399 h 425"/>
                    <a:gd name="T10" fmla="*/ 26 w 425"/>
                    <a:gd name="T11" fmla="*/ 0 h 425"/>
                    <a:gd name="T12" fmla="*/ 9 w 425"/>
                    <a:gd name="T13" fmla="*/ 16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5" h="425">
                      <a:moveTo>
                        <a:pt x="9" y="16"/>
                      </a:moveTo>
                      <a:cubicBezTo>
                        <a:pt x="0" y="25"/>
                        <a:pt x="0" y="41"/>
                        <a:pt x="9" y="50"/>
                      </a:cubicBezTo>
                      <a:cubicBezTo>
                        <a:pt x="374" y="415"/>
                        <a:pt x="374" y="415"/>
                        <a:pt x="374" y="415"/>
                      </a:cubicBezTo>
                      <a:cubicBezTo>
                        <a:pt x="384" y="425"/>
                        <a:pt x="399" y="425"/>
                        <a:pt x="408" y="415"/>
                      </a:cubicBezTo>
                      <a:cubicBezTo>
                        <a:pt x="425" y="399"/>
                        <a:pt x="425" y="399"/>
                        <a:pt x="425" y="399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9" y="16"/>
                      </a:lnTo>
                      <a:close/>
                    </a:path>
                  </a:pathLst>
                </a:custGeom>
                <a:solidFill>
                  <a:srgbClr val="5A5A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Freeform 9"/>
                <p:cNvSpPr/>
                <p:nvPr/>
              </p:nvSpPr>
              <p:spPr bwMode="auto">
                <a:xfrm>
                  <a:off x="5118101" y="3162300"/>
                  <a:ext cx="806450" cy="804863"/>
                </a:xfrm>
                <a:custGeom>
                  <a:avLst/>
                  <a:gdLst>
                    <a:gd name="T0" fmla="*/ 0 w 508"/>
                    <a:gd name="T1" fmla="*/ 11 h 507"/>
                    <a:gd name="T2" fmla="*/ 496 w 508"/>
                    <a:gd name="T3" fmla="*/ 507 h 507"/>
                    <a:gd name="T4" fmla="*/ 508 w 508"/>
                    <a:gd name="T5" fmla="*/ 496 h 507"/>
                    <a:gd name="T6" fmla="*/ 13 w 508"/>
                    <a:gd name="T7" fmla="*/ 0 h 507"/>
                    <a:gd name="T8" fmla="*/ 0 w 508"/>
                    <a:gd name="T9" fmla="*/ 11 h 5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8" h="507">
                      <a:moveTo>
                        <a:pt x="0" y="11"/>
                      </a:moveTo>
                      <a:lnTo>
                        <a:pt x="496" y="507"/>
                      </a:lnTo>
                      <a:lnTo>
                        <a:pt x="508" y="496"/>
                      </a:lnTo>
                      <a:lnTo>
                        <a:pt x="13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5A5A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Freeform 10"/>
                <p:cNvSpPr/>
                <p:nvPr/>
              </p:nvSpPr>
              <p:spPr bwMode="auto">
                <a:xfrm>
                  <a:off x="4619626" y="2768600"/>
                  <a:ext cx="182563" cy="168275"/>
                </a:xfrm>
                <a:custGeom>
                  <a:avLst/>
                  <a:gdLst>
                    <a:gd name="T0" fmla="*/ 0 w 93"/>
                    <a:gd name="T1" fmla="*/ 33 h 85"/>
                    <a:gd name="T2" fmla="*/ 43 w 93"/>
                    <a:gd name="T3" fmla="*/ 75 h 85"/>
                    <a:gd name="T4" fmla="*/ 77 w 93"/>
                    <a:gd name="T5" fmla="*/ 75 h 85"/>
                    <a:gd name="T6" fmla="*/ 93 w 93"/>
                    <a:gd name="T7" fmla="*/ 59 h 85"/>
                    <a:gd name="T8" fmla="*/ 34 w 93"/>
                    <a:gd name="T9" fmla="*/ 0 h 85"/>
                    <a:gd name="T10" fmla="*/ 0 w 93"/>
                    <a:gd name="T11" fmla="*/ 33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3" h="85">
                      <a:moveTo>
                        <a:pt x="0" y="33"/>
                      </a:moveTo>
                      <a:cubicBezTo>
                        <a:pt x="43" y="75"/>
                        <a:pt x="43" y="75"/>
                        <a:pt x="43" y="75"/>
                      </a:cubicBezTo>
                      <a:cubicBezTo>
                        <a:pt x="52" y="85"/>
                        <a:pt x="67" y="85"/>
                        <a:pt x="77" y="75"/>
                      </a:cubicBezTo>
                      <a:cubicBezTo>
                        <a:pt x="93" y="59"/>
                        <a:pt x="93" y="59"/>
                        <a:pt x="93" y="59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Freeform 11"/>
                <p:cNvSpPr/>
                <p:nvPr/>
              </p:nvSpPr>
              <p:spPr bwMode="auto">
                <a:xfrm>
                  <a:off x="4699001" y="2740025"/>
                  <a:ext cx="133350" cy="133350"/>
                </a:xfrm>
                <a:custGeom>
                  <a:avLst/>
                  <a:gdLst>
                    <a:gd name="T0" fmla="*/ 0 w 84"/>
                    <a:gd name="T1" fmla="*/ 11 h 84"/>
                    <a:gd name="T2" fmla="*/ 73 w 84"/>
                    <a:gd name="T3" fmla="*/ 84 h 84"/>
                    <a:gd name="T4" fmla="*/ 84 w 84"/>
                    <a:gd name="T5" fmla="*/ 73 h 84"/>
                    <a:gd name="T6" fmla="*/ 11 w 84"/>
                    <a:gd name="T7" fmla="*/ 0 h 84"/>
                    <a:gd name="T8" fmla="*/ 0 w 84"/>
                    <a:gd name="T9" fmla="*/ 11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84">
                      <a:moveTo>
                        <a:pt x="0" y="11"/>
                      </a:moveTo>
                      <a:lnTo>
                        <a:pt x="73" y="84"/>
                      </a:lnTo>
                      <a:lnTo>
                        <a:pt x="84" y="73"/>
                      </a:lnTo>
                      <a:lnTo>
                        <a:pt x="11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" name="Freeform 12"/>
              <p:cNvSpPr/>
              <p:nvPr/>
            </p:nvSpPr>
            <p:spPr bwMode="auto">
              <a:xfrm>
                <a:off x="3491329" y="1261482"/>
                <a:ext cx="2147888" cy="2147888"/>
              </a:xfrm>
              <a:custGeom>
                <a:avLst/>
                <a:gdLst>
                  <a:gd name="T0" fmla="*/ 895 w 1089"/>
                  <a:gd name="T1" fmla="*/ 194 h 1089"/>
                  <a:gd name="T2" fmla="*/ 895 w 1089"/>
                  <a:gd name="T3" fmla="*/ 895 h 1089"/>
                  <a:gd name="T4" fmla="*/ 193 w 1089"/>
                  <a:gd name="T5" fmla="*/ 895 h 1089"/>
                  <a:gd name="T6" fmla="*/ 193 w 1089"/>
                  <a:gd name="T7" fmla="*/ 194 h 1089"/>
                  <a:gd name="T8" fmla="*/ 895 w 1089"/>
                  <a:gd name="T9" fmla="*/ 194 h 10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9" h="1089">
                    <a:moveTo>
                      <a:pt x="895" y="194"/>
                    </a:moveTo>
                    <a:cubicBezTo>
                      <a:pt x="1089" y="388"/>
                      <a:pt x="1089" y="702"/>
                      <a:pt x="895" y="895"/>
                    </a:cubicBezTo>
                    <a:cubicBezTo>
                      <a:pt x="701" y="1089"/>
                      <a:pt x="387" y="1089"/>
                      <a:pt x="193" y="895"/>
                    </a:cubicBezTo>
                    <a:cubicBezTo>
                      <a:pt x="0" y="702"/>
                      <a:pt x="0" y="388"/>
                      <a:pt x="193" y="194"/>
                    </a:cubicBezTo>
                    <a:cubicBezTo>
                      <a:pt x="387" y="0"/>
                      <a:pt x="701" y="0"/>
                      <a:pt x="895" y="194"/>
                    </a:cubicBez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Freeform 14"/>
            <p:cNvSpPr/>
            <p:nvPr/>
          </p:nvSpPr>
          <p:spPr bwMode="auto">
            <a:xfrm rot="900000">
              <a:off x="3761175" y="1308636"/>
              <a:ext cx="1858620" cy="1858618"/>
            </a:xfrm>
            <a:custGeom>
              <a:avLst/>
              <a:gdLst>
                <a:gd name="T0" fmla="*/ 809 w 984"/>
                <a:gd name="T1" fmla="*/ 175 h 983"/>
                <a:gd name="T2" fmla="*/ 809 w 984"/>
                <a:gd name="T3" fmla="*/ 809 h 983"/>
                <a:gd name="T4" fmla="*/ 175 w 984"/>
                <a:gd name="T5" fmla="*/ 809 h 983"/>
                <a:gd name="T6" fmla="*/ 175 w 984"/>
                <a:gd name="T7" fmla="*/ 175 h 983"/>
                <a:gd name="T8" fmla="*/ 809 w 984"/>
                <a:gd name="T9" fmla="*/ 175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4" h="983">
                  <a:moveTo>
                    <a:pt x="809" y="175"/>
                  </a:moveTo>
                  <a:cubicBezTo>
                    <a:pt x="984" y="350"/>
                    <a:pt x="984" y="634"/>
                    <a:pt x="809" y="809"/>
                  </a:cubicBezTo>
                  <a:cubicBezTo>
                    <a:pt x="634" y="983"/>
                    <a:pt x="350" y="983"/>
                    <a:pt x="175" y="809"/>
                  </a:cubicBezTo>
                  <a:cubicBezTo>
                    <a:pt x="0" y="634"/>
                    <a:pt x="0" y="350"/>
                    <a:pt x="175" y="175"/>
                  </a:cubicBezTo>
                  <a:cubicBezTo>
                    <a:pt x="350" y="0"/>
                    <a:pt x="634" y="0"/>
                    <a:pt x="809" y="1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原创设计师QQ598969553          _5"/>
          <p:cNvSpPr>
            <a:spLocks noEditPoints="1"/>
          </p:cNvSpPr>
          <p:nvPr/>
        </p:nvSpPr>
        <p:spPr bwMode="auto">
          <a:xfrm>
            <a:off x="5467680" y="2902752"/>
            <a:ext cx="557320" cy="511214"/>
          </a:xfrm>
          <a:custGeom>
            <a:avLst/>
            <a:gdLst>
              <a:gd name="T0" fmla="*/ 79 w 126"/>
              <a:gd name="T1" fmla="*/ 53 h 115"/>
              <a:gd name="T2" fmla="*/ 83 w 126"/>
              <a:gd name="T3" fmla="*/ 69 h 115"/>
              <a:gd name="T4" fmla="*/ 83 w 126"/>
              <a:gd name="T5" fmla="*/ 77 h 115"/>
              <a:gd name="T6" fmla="*/ 89 w 126"/>
              <a:gd name="T7" fmla="*/ 71 h 115"/>
              <a:gd name="T8" fmla="*/ 83 w 126"/>
              <a:gd name="T9" fmla="*/ 49 h 115"/>
              <a:gd name="T10" fmla="*/ 64 w 126"/>
              <a:gd name="T11" fmla="*/ 46 h 115"/>
              <a:gd name="T12" fmla="*/ 122 w 126"/>
              <a:gd name="T13" fmla="*/ 105 h 115"/>
              <a:gd name="T14" fmla="*/ 118 w 126"/>
              <a:gd name="T15" fmla="*/ 105 h 115"/>
              <a:gd name="T16" fmla="*/ 122 w 126"/>
              <a:gd name="T17" fmla="*/ 29 h 115"/>
              <a:gd name="T18" fmla="*/ 122 w 126"/>
              <a:gd name="T19" fmla="*/ 19 h 115"/>
              <a:gd name="T20" fmla="*/ 76 w 126"/>
              <a:gd name="T21" fmla="*/ 13 h 115"/>
              <a:gd name="T22" fmla="*/ 63 w 126"/>
              <a:gd name="T23" fmla="*/ 0 h 115"/>
              <a:gd name="T24" fmla="*/ 51 w 126"/>
              <a:gd name="T25" fmla="*/ 13 h 115"/>
              <a:gd name="T26" fmla="*/ 5 w 126"/>
              <a:gd name="T27" fmla="*/ 19 h 115"/>
              <a:gd name="T28" fmla="*/ 5 w 126"/>
              <a:gd name="T29" fmla="*/ 29 h 115"/>
              <a:gd name="T30" fmla="*/ 9 w 126"/>
              <a:gd name="T31" fmla="*/ 105 h 115"/>
              <a:gd name="T32" fmla="*/ 0 w 126"/>
              <a:gd name="T33" fmla="*/ 110 h 115"/>
              <a:gd name="T34" fmla="*/ 122 w 126"/>
              <a:gd name="T35" fmla="*/ 115 h 115"/>
              <a:gd name="T36" fmla="*/ 122 w 126"/>
              <a:gd name="T37" fmla="*/ 105 h 115"/>
              <a:gd name="T38" fmla="*/ 58 w 126"/>
              <a:gd name="T39" fmla="*/ 8 h 115"/>
              <a:gd name="T40" fmla="*/ 68 w 126"/>
              <a:gd name="T41" fmla="*/ 8 h 115"/>
              <a:gd name="T42" fmla="*/ 68 w 126"/>
              <a:gd name="T43" fmla="*/ 17 h 115"/>
              <a:gd name="T44" fmla="*/ 63 w 126"/>
              <a:gd name="T45" fmla="*/ 19 h 115"/>
              <a:gd name="T46" fmla="*/ 56 w 126"/>
              <a:gd name="T47" fmla="*/ 13 h 115"/>
              <a:gd name="T48" fmla="*/ 112 w 126"/>
              <a:gd name="T49" fmla="*/ 105 h 115"/>
              <a:gd name="T50" fmla="*/ 14 w 126"/>
              <a:gd name="T51" fmla="*/ 105 h 115"/>
              <a:gd name="T52" fmla="*/ 112 w 126"/>
              <a:gd name="T53" fmla="*/ 29 h 115"/>
              <a:gd name="T54" fmla="*/ 59 w 126"/>
              <a:gd name="T55" fmla="*/ 91 h 115"/>
              <a:gd name="T56" fmla="*/ 71 w 126"/>
              <a:gd name="T57" fmla="*/ 89 h 115"/>
              <a:gd name="T58" fmla="*/ 79 w 126"/>
              <a:gd name="T59" fmla="*/ 80 h 115"/>
              <a:gd name="T60" fmla="*/ 78 w 126"/>
              <a:gd name="T61" fmla="*/ 76 h 115"/>
              <a:gd name="T62" fmla="*/ 62 w 126"/>
              <a:gd name="T63" fmla="*/ 50 h 115"/>
              <a:gd name="T64" fmla="*/ 44 w 126"/>
              <a:gd name="T65" fmla="*/ 53 h 115"/>
              <a:gd name="T66" fmla="*/ 44 w 126"/>
              <a:gd name="T67" fmla="*/ 85 h 115"/>
              <a:gd name="T68" fmla="*/ 48 w 126"/>
              <a:gd name="T69" fmla="*/ 57 h 115"/>
              <a:gd name="T70" fmla="*/ 57 w 126"/>
              <a:gd name="T71" fmla="*/ 53 h 115"/>
              <a:gd name="T72" fmla="*/ 58 w 126"/>
              <a:gd name="T73" fmla="*/ 72 h 115"/>
              <a:gd name="T74" fmla="*/ 68 w 126"/>
              <a:gd name="T75" fmla="*/ 83 h 115"/>
              <a:gd name="T76" fmla="*/ 59 w 126"/>
              <a:gd name="T77" fmla="*/ 86 h 115"/>
              <a:gd name="T78" fmla="*/ 43 w 126"/>
              <a:gd name="T79" fmla="*/ 6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6" h="115">
                <a:moveTo>
                  <a:pt x="67" y="49"/>
                </a:moveTo>
                <a:cubicBezTo>
                  <a:pt x="72" y="49"/>
                  <a:pt x="76" y="50"/>
                  <a:pt x="79" y="53"/>
                </a:cubicBezTo>
                <a:cubicBezTo>
                  <a:pt x="82" y="56"/>
                  <a:pt x="84" y="61"/>
                  <a:pt x="84" y="65"/>
                </a:cubicBezTo>
                <a:cubicBezTo>
                  <a:pt x="84" y="67"/>
                  <a:pt x="84" y="68"/>
                  <a:pt x="83" y="69"/>
                </a:cubicBezTo>
                <a:cubicBezTo>
                  <a:pt x="83" y="71"/>
                  <a:pt x="82" y="72"/>
                  <a:pt x="82" y="73"/>
                </a:cubicBezTo>
                <a:cubicBezTo>
                  <a:pt x="81" y="75"/>
                  <a:pt x="81" y="77"/>
                  <a:pt x="83" y="77"/>
                </a:cubicBezTo>
                <a:cubicBezTo>
                  <a:pt x="84" y="78"/>
                  <a:pt x="86" y="78"/>
                  <a:pt x="87" y="76"/>
                </a:cubicBezTo>
                <a:cubicBezTo>
                  <a:pt x="88" y="75"/>
                  <a:pt x="88" y="73"/>
                  <a:pt x="89" y="71"/>
                </a:cubicBezTo>
                <a:cubicBezTo>
                  <a:pt x="89" y="69"/>
                  <a:pt x="90" y="67"/>
                  <a:pt x="90" y="65"/>
                </a:cubicBezTo>
                <a:cubicBezTo>
                  <a:pt x="90" y="59"/>
                  <a:pt x="87" y="53"/>
                  <a:pt x="83" y="49"/>
                </a:cubicBezTo>
                <a:cubicBezTo>
                  <a:pt x="79" y="45"/>
                  <a:pt x="73" y="43"/>
                  <a:pt x="67" y="43"/>
                </a:cubicBezTo>
                <a:cubicBezTo>
                  <a:pt x="66" y="43"/>
                  <a:pt x="64" y="44"/>
                  <a:pt x="64" y="46"/>
                </a:cubicBezTo>
                <a:cubicBezTo>
                  <a:pt x="64" y="47"/>
                  <a:pt x="66" y="49"/>
                  <a:pt x="67" y="49"/>
                </a:cubicBezTo>
                <a:close/>
                <a:moveTo>
                  <a:pt x="122" y="105"/>
                </a:moveTo>
                <a:cubicBezTo>
                  <a:pt x="122" y="105"/>
                  <a:pt x="122" y="105"/>
                  <a:pt x="122" y="105"/>
                </a:cubicBezTo>
                <a:cubicBezTo>
                  <a:pt x="118" y="105"/>
                  <a:pt x="118" y="105"/>
                  <a:pt x="118" y="105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22" y="29"/>
                  <a:pt x="122" y="29"/>
                  <a:pt x="122" y="29"/>
                </a:cubicBezTo>
                <a:cubicBezTo>
                  <a:pt x="124" y="29"/>
                  <a:pt x="126" y="27"/>
                  <a:pt x="126" y="24"/>
                </a:cubicBezTo>
                <a:cubicBezTo>
                  <a:pt x="126" y="22"/>
                  <a:pt x="124" y="19"/>
                  <a:pt x="122" y="19"/>
                </a:cubicBezTo>
                <a:cubicBezTo>
                  <a:pt x="74" y="19"/>
                  <a:pt x="74" y="19"/>
                  <a:pt x="74" y="19"/>
                </a:cubicBezTo>
                <a:cubicBezTo>
                  <a:pt x="75" y="17"/>
                  <a:pt x="76" y="15"/>
                  <a:pt x="76" y="13"/>
                </a:cubicBezTo>
                <a:cubicBezTo>
                  <a:pt x="76" y="9"/>
                  <a:pt x="75" y="6"/>
                  <a:pt x="72" y="4"/>
                </a:cubicBezTo>
                <a:cubicBezTo>
                  <a:pt x="70" y="1"/>
                  <a:pt x="67" y="0"/>
                  <a:pt x="63" y="0"/>
                </a:cubicBezTo>
                <a:cubicBezTo>
                  <a:pt x="60" y="0"/>
                  <a:pt x="57" y="1"/>
                  <a:pt x="54" y="4"/>
                </a:cubicBezTo>
                <a:cubicBezTo>
                  <a:pt x="52" y="6"/>
                  <a:pt x="51" y="9"/>
                  <a:pt x="51" y="13"/>
                </a:cubicBezTo>
                <a:cubicBezTo>
                  <a:pt x="51" y="15"/>
                  <a:pt x="51" y="17"/>
                  <a:pt x="53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2" y="19"/>
                  <a:pt x="0" y="22"/>
                  <a:pt x="0" y="24"/>
                </a:cubicBezTo>
                <a:cubicBezTo>
                  <a:pt x="0" y="27"/>
                  <a:pt x="2" y="29"/>
                  <a:pt x="5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105"/>
                  <a:pt x="9" y="105"/>
                  <a:pt x="9" y="105"/>
                </a:cubicBezTo>
                <a:cubicBezTo>
                  <a:pt x="5" y="105"/>
                  <a:pt x="5" y="105"/>
                  <a:pt x="5" y="105"/>
                </a:cubicBezTo>
                <a:cubicBezTo>
                  <a:pt x="2" y="105"/>
                  <a:pt x="0" y="107"/>
                  <a:pt x="0" y="110"/>
                </a:cubicBezTo>
                <a:cubicBezTo>
                  <a:pt x="0" y="113"/>
                  <a:pt x="2" y="115"/>
                  <a:pt x="5" y="115"/>
                </a:cubicBezTo>
                <a:cubicBezTo>
                  <a:pt x="122" y="115"/>
                  <a:pt x="122" y="115"/>
                  <a:pt x="122" y="115"/>
                </a:cubicBezTo>
                <a:cubicBezTo>
                  <a:pt x="124" y="115"/>
                  <a:pt x="126" y="113"/>
                  <a:pt x="126" y="110"/>
                </a:cubicBezTo>
                <a:cubicBezTo>
                  <a:pt x="126" y="107"/>
                  <a:pt x="124" y="105"/>
                  <a:pt x="122" y="105"/>
                </a:cubicBezTo>
                <a:close/>
                <a:moveTo>
                  <a:pt x="58" y="8"/>
                </a:moveTo>
                <a:cubicBezTo>
                  <a:pt x="58" y="8"/>
                  <a:pt x="58" y="8"/>
                  <a:pt x="58" y="8"/>
                </a:cubicBezTo>
                <a:cubicBezTo>
                  <a:pt x="60" y="6"/>
                  <a:pt x="61" y="6"/>
                  <a:pt x="63" y="6"/>
                </a:cubicBezTo>
                <a:cubicBezTo>
                  <a:pt x="65" y="6"/>
                  <a:pt x="67" y="6"/>
                  <a:pt x="68" y="8"/>
                </a:cubicBezTo>
                <a:cubicBezTo>
                  <a:pt x="69" y="9"/>
                  <a:pt x="70" y="11"/>
                  <a:pt x="70" y="13"/>
                </a:cubicBezTo>
                <a:cubicBezTo>
                  <a:pt x="70" y="14"/>
                  <a:pt x="69" y="16"/>
                  <a:pt x="68" y="17"/>
                </a:cubicBezTo>
                <a:cubicBezTo>
                  <a:pt x="67" y="19"/>
                  <a:pt x="65" y="19"/>
                  <a:pt x="63" y="19"/>
                </a:cubicBezTo>
                <a:cubicBezTo>
                  <a:pt x="63" y="19"/>
                  <a:pt x="63" y="19"/>
                  <a:pt x="63" y="19"/>
                </a:cubicBezTo>
                <a:cubicBezTo>
                  <a:pt x="61" y="19"/>
                  <a:pt x="60" y="19"/>
                  <a:pt x="58" y="17"/>
                </a:cubicBezTo>
                <a:cubicBezTo>
                  <a:pt x="57" y="16"/>
                  <a:pt x="56" y="14"/>
                  <a:pt x="56" y="13"/>
                </a:cubicBezTo>
                <a:cubicBezTo>
                  <a:pt x="56" y="11"/>
                  <a:pt x="57" y="9"/>
                  <a:pt x="58" y="8"/>
                </a:cubicBezTo>
                <a:close/>
                <a:moveTo>
                  <a:pt x="112" y="105"/>
                </a:moveTo>
                <a:cubicBezTo>
                  <a:pt x="112" y="105"/>
                  <a:pt x="112" y="105"/>
                  <a:pt x="112" y="105"/>
                </a:cubicBezTo>
                <a:cubicBezTo>
                  <a:pt x="14" y="105"/>
                  <a:pt x="14" y="105"/>
                  <a:pt x="14" y="105"/>
                </a:cubicBezTo>
                <a:cubicBezTo>
                  <a:pt x="14" y="29"/>
                  <a:pt x="14" y="29"/>
                  <a:pt x="14" y="29"/>
                </a:cubicBezTo>
                <a:cubicBezTo>
                  <a:pt x="112" y="29"/>
                  <a:pt x="112" y="29"/>
                  <a:pt x="112" y="29"/>
                </a:cubicBezTo>
                <a:cubicBezTo>
                  <a:pt x="112" y="105"/>
                  <a:pt x="112" y="105"/>
                  <a:pt x="112" y="105"/>
                </a:cubicBezTo>
                <a:close/>
                <a:moveTo>
                  <a:pt x="59" y="91"/>
                </a:moveTo>
                <a:cubicBezTo>
                  <a:pt x="59" y="91"/>
                  <a:pt x="59" y="91"/>
                  <a:pt x="59" y="91"/>
                </a:cubicBezTo>
                <a:cubicBezTo>
                  <a:pt x="63" y="91"/>
                  <a:pt x="67" y="90"/>
                  <a:pt x="71" y="89"/>
                </a:cubicBezTo>
                <a:cubicBezTo>
                  <a:pt x="71" y="88"/>
                  <a:pt x="71" y="88"/>
                  <a:pt x="71" y="88"/>
                </a:cubicBezTo>
                <a:cubicBezTo>
                  <a:pt x="74" y="87"/>
                  <a:pt x="77" y="84"/>
                  <a:pt x="79" y="80"/>
                </a:cubicBezTo>
                <a:cubicBezTo>
                  <a:pt x="79" y="80"/>
                  <a:pt x="79" y="80"/>
                  <a:pt x="79" y="80"/>
                </a:cubicBezTo>
                <a:cubicBezTo>
                  <a:pt x="80" y="79"/>
                  <a:pt x="79" y="77"/>
                  <a:pt x="78" y="76"/>
                </a:cubicBezTo>
                <a:cubicBezTo>
                  <a:pt x="62" y="67"/>
                  <a:pt x="62" y="67"/>
                  <a:pt x="62" y="67"/>
                </a:cubicBezTo>
                <a:cubicBezTo>
                  <a:pt x="62" y="50"/>
                  <a:pt x="62" y="50"/>
                  <a:pt x="62" y="50"/>
                </a:cubicBezTo>
                <a:cubicBezTo>
                  <a:pt x="62" y="48"/>
                  <a:pt x="61" y="47"/>
                  <a:pt x="59" y="47"/>
                </a:cubicBezTo>
                <a:cubicBezTo>
                  <a:pt x="53" y="47"/>
                  <a:pt x="48" y="49"/>
                  <a:pt x="44" y="53"/>
                </a:cubicBezTo>
                <a:cubicBezTo>
                  <a:pt x="40" y="57"/>
                  <a:pt x="37" y="63"/>
                  <a:pt x="37" y="69"/>
                </a:cubicBezTo>
                <a:cubicBezTo>
                  <a:pt x="37" y="75"/>
                  <a:pt x="40" y="81"/>
                  <a:pt x="44" y="85"/>
                </a:cubicBezTo>
                <a:cubicBezTo>
                  <a:pt x="48" y="89"/>
                  <a:pt x="53" y="91"/>
                  <a:pt x="59" y="91"/>
                </a:cubicBezTo>
                <a:close/>
                <a:moveTo>
                  <a:pt x="48" y="57"/>
                </a:move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3" y="53"/>
                  <a:pt x="57" y="53"/>
                </a:cubicBezTo>
                <a:cubicBezTo>
                  <a:pt x="57" y="69"/>
                  <a:pt x="57" y="69"/>
                  <a:pt x="57" y="69"/>
                </a:cubicBezTo>
                <a:cubicBezTo>
                  <a:pt x="57" y="70"/>
                  <a:pt x="57" y="71"/>
                  <a:pt x="58" y="72"/>
                </a:cubicBezTo>
                <a:cubicBezTo>
                  <a:pt x="72" y="80"/>
                  <a:pt x="72" y="80"/>
                  <a:pt x="72" y="80"/>
                </a:cubicBezTo>
                <a:cubicBezTo>
                  <a:pt x="71" y="81"/>
                  <a:pt x="69" y="82"/>
                  <a:pt x="68" y="83"/>
                </a:cubicBezTo>
                <a:cubicBezTo>
                  <a:pt x="68" y="84"/>
                  <a:pt x="68" y="84"/>
                  <a:pt x="68" y="84"/>
                </a:cubicBezTo>
                <a:cubicBezTo>
                  <a:pt x="65" y="85"/>
                  <a:pt x="62" y="86"/>
                  <a:pt x="59" y="86"/>
                </a:cubicBezTo>
                <a:cubicBezTo>
                  <a:pt x="55" y="86"/>
                  <a:pt x="51" y="84"/>
                  <a:pt x="48" y="81"/>
                </a:cubicBezTo>
                <a:cubicBezTo>
                  <a:pt x="45" y="78"/>
                  <a:pt x="43" y="74"/>
                  <a:pt x="43" y="69"/>
                </a:cubicBezTo>
                <a:cubicBezTo>
                  <a:pt x="43" y="64"/>
                  <a:pt x="45" y="60"/>
                  <a:pt x="48" y="5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原创设计师QQ598969553          _6"/>
          <p:cNvSpPr>
            <a:spLocks noChangeArrowheads="1"/>
          </p:cNvSpPr>
          <p:nvPr/>
        </p:nvSpPr>
        <p:spPr bwMode="auto">
          <a:xfrm>
            <a:off x="4996876" y="3511749"/>
            <a:ext cx="1499890" cy="68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原创设计师QQ598969553          _7"/>
          <p:cNvSpPr>
            <a:spLocks noChangeArrowheads="1"/>
          </p:cNvSpPr>
          <p:nvPr/>
        </p:nvSpPr>
        <p:spPr bwMode="auto">
          <a:xfrm>
            <a:off x="894089" y="2346818"/>
            <a:ext cx="232995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原创设计师QQ598969553          _8"/>
          <p:cNvSpPr>
            <a:spLocks noChangeArrowheads="1"/>
          </p:cNvSpPr>
          <p:nvPr/>
        </p:nvSpPr>
        <p:spPr bwMode="auto">
          <a:xfrm>
            <a:off x="3442237" y="2407946"/>
            <a:ext cx="957548" cy="5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3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endParaRPr lang="en-US" altLang="zh-CN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原创设计师QQ598969553          _9"/>
          <p:cNvSpPr>
            <a:spLocks noChangeArrowheads="1"/>
          </p:cNvSpPr>
          <p:nvPr/>
        </p:nvSpPr>
        <p:spPr bwMode="auto">
          <a:xfrm>
            <a:off x="1076099" y="4629945"/>
            <a:ext cx="2329953" cy="904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原创设计师QQ598969553          _10"/>
          <p:cNvSpPr>
            <a:spLocks noChangeArrowheads="1"/>
          </p:cNvSpPr>
          <p:nvPr/>
        </p:nvSpPr>
        <p:spPr bwMode="auto">
          <a:xfrm>
            <a:off x="3624247" y="4691073"/>
            <a:ext cx="1095535" cy="5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原创设计师QQ598969553          _11"/>
          <p:cNvSpPr>
            <a:spLocks noChangeArrowheads="1"/>
          </p:cNvSpPr>
          <p:nvPr/>
        </p:nvSpPr>
        <p:spPr bwMode="auto">
          <a:xfrm>
            <a:off x="7479326" y="1630844"/>
            <a:ext cx="2329953" cy="904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原创设计师QQ598969553          _12"/>
          <p:cNvSpPr>
            <a:spLocks noChangeArrowheads="1"/>
          </p:cNvSpPr>
          <p:nvPr/>
        </p:nvSpPr>
        <p:spPr bwMode="auto">
          <a:xfrm>
            <a:off x="6258828" y="1560258"/>
            <a:ext cx="1030390" cy="5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32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en-US" altLang="zh-CN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原创设计师QQ598969553          _13"/>
          <p:cNvSpPr>
            <a:spLocks noChangeArrowheads="1"/>
          </p:cNvSpPr>
          <p:nvPr/>
        </p:nvSpPr>
        <p:spPr bwMode="auto">
          <a:xfrm>
            <a:off x="8509352" y="3413967"/>
            <a:ext cx="2329953" cy="904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原创设计师QQ598969553          _14"/>
          <p:cNvSpPr>
            <a:spLocks noChangeArrowheads="1"/>
          </p:cNvSpPr>
          <p:nvPr/>
        </p:nvSpPr>
        <p:spPr bwMode="auto">
          <a:xfrm>
            <a:off x="7479328" y="3405617"/>
            <a:ext cx="1029672" cy="5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32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en-US" altLang="zh-CN" sz="24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原创设计师QQ598969553          _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PAGE 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" name="原创设计师QQ598969553          _3"/>
          <p:cNvCxnSpPr/>
          <p:nvPr/>
        </p:nvCxnSpPr>
        <p:spPr>
          <a:xfrm>
            <a:off x="2721978" y="2758124"/>
            <a:ext cx="1599777" cy="492203"/>
          </a:xfrm>
          <a:prstGeom prst="line">
            <a:avLst/>
          </a:prstGeom>
          <a:ln w="19050" cmpd="sng">
            <a:solidFill>
              <a:srgbClr val="0B8CDB"/>
            </a:solidFill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原创设计师QQ598969553          _4"/>
          <p:cNvCxnSpPr/>
          <p:nvPr/>
        </p:nvCxnSpPr>
        <p:spPr>
          <a:xfrm flipV="1">
            <a:off x="5284906" y="2665678"/>
            <a:ext cx="1576391" cy="584649"/>
          </a:xfrm>
          <a:prstGeom prst="line">
            <a:avLst/>
          </a:prstGeom>
          <a:ln w="19050" cmpd="sng">
            <a:solidFill>
              <a:srgbClr val="086BA8"/>
            </a:solidFill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原创设计师QQ598969553          _5"/>
          <p:cNvCxnSpPr/>
          <p:nvPr/>
        </p:nvCxnSpPr>
        <p:spPr>
          <a:xfrm>
            <a:off x="7872091" y="2675468"/>
            <a:ext cx="1584186" cy="489111"/>
          </a:xfrm>
          <a:prstGeom prst="line">
            <a:avLst/>
          </a:prstGeom>
          <a:solidFill>
            <a:schemeClr val="accent2"/>
          </a:solidFill>
          <a:ln>
            <a:solidFill>
              <a:srgbClr val="0B8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9" name="原创设计师QQ598969553          _6"/>
          <p:cNvSpPr/>
          <p:nvPr/>
        </p:nvSpPr>
        <p:spPr>
          <a:xfrm>
            <a:off x="6869093" y="2034930"/>
            <a:ext cx="987407" cy="987407"/>
          </a:xfrm>
          <a:prstGeom prst="ellipse">
            <a:avLst/>
          </a:prstGeom>
          <a:solidFill>
            <a:srgbClr val="17509D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0" name="原创设计师QQ598969553          _7"/>
          <p:cNvCxnSpPr/>
          <p:nvPr/>
        </p:nvCxnSpPr>
        <p:spPr>
          <a:xfrm>
            <a:off x="7372859" y="3022970"/>
            <a:ext cx="1" cy="412502"/>
          </a:xfrm>
          <a:prstGeom prst="line">
            <a:avLst/>
          </a:prstGeom>
          <a:ln w="12700" cmpd="sng">
            <a:solidFill>
              <a:srgbClr val="17509D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原创设计师QQ598969553          _8"/>
          <p:cNvSpPr/>
          <p:nvPr/>
        </p:nvSpPr>
        <p:spPr>
          <a:xfrm>
            <a:off x="9424226" y="2956099"/>
            <a:ext cx="987407" cy="987407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2" name="原创设计师QQ598969553          _9"/>
          <p:cNvCxnSpPr/>
          <p:nvPr/>
        </p:nvCxnSpPr>
        <p:spPr>
          <a:xfrm>
            <a:off x="9918261" y="3943505"/>
            <a:ext cx="1" cy="412502"/>
          </a:xfrm>
          <a:prstGeom prst="line">
            <a:avLst/>
          </a:prstGeom>
          <a:ln w="12700" cmpd="sng">
            <a:solidFill>
              <a:srgbClr val="00B050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原创设计师QQ598969553          _10"/>
          <p:cNvSpPr/>
          <p:nvPr/>
        </p:nvSpPr>
        <p:spPr>
          <a:xfrm>
            <a:off x="4313959" y="2956099"/>
            <a:ext cx="987407" cy="987407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4" name="原创设计师QQ598969553          _11"/>
          <p:cNvCxnSpPr/>
          <p:nvPr/>
        </p:nvCxnSpPr>
        <p:spPr>
          <a:xfrm>
            <a:off x="4801702" y="3943506"/>
            <a:ext cx="1" cy="412502"/>
          </a:xfrm>
          <a:prstGeom prst="line">
            <a:avLst/>
          </a:prstGeom>
          <a:ln w="12700" cmpd="sng">
            <a:solidFill>
              <a:srgbClr val="00B050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原创设计师QQ598969553          _12"/>
          <p:cNvSpPr/>
          <p:nvPr/>
        </p:nvSpPr>
        <p:spPr>
          <a:xfrm>
            <a:off x="1758826" y="2034930"/>
            <a:ext cx="987407" cy="987407"/>
          </a:xfrm>
          <a:prstGeom prst="ellipse">
            <a:avLst/>
          </a:prstGeom>
          <a:solidFill>
            <a:srgbClr val="17509D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6" name="原创设计师QQ598969553          _13"/>
          <p:cNvCxnSpPr>
            <a:stCxn id="15" idx="4"/>
          </p:cNvCxnSpPr>
          <p:nvPr/>
        </p:nvCxnSpPr>
        <p:spPr>
          <a:xfrm>
            <a:off x="2252530" y="3022337"/>
            <a:ext cx="1" cy="412502"/>
          </a:xfrm>
          <a:prstGeom prst="line">
            <a:avLst/>
          </a:prstGeom>
          <a:ln w="12700" cmpd="sng">
            <a:solidFill>
              <a:srgbClr val="17509D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原创设计师QQ598969553          _14"/>
          <p:cNvSpPr>
            <a:spLocks noChangeArrowheads="1"/>
          </p:cNvSpPr>
          <p:nvPr/>
        </p:nvSpPr>
        <p:spPr bwMode="auto">
          <a:xfrm>
            <a:off x="1283363" y="3745531"/>
            <a:ext cx="1920120" cy="904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原创设计师QQ598969553          _14"/>
          <p:cNvSpPr>
            <a:spLocks noChangeArrowheads="1"/>
          </p:cNvSpPr>
          <p:nvPr/>
        </p:nvSpPr>
        <p:spPr bwMode="auto">
          <a:xfrm>
            <a:off x="3841642" y="4712978"/>
            <a:ext cx="1920120" cy="904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原创设计师QQ598969553          _14"/>
          <p:cNvSpPr>
            <a:spLocks noChangeArrowheads="1"/>
          </p:cNvSpPr>
          <p:nvPr/>
        </p:nvSpPr>
        <p:spPr bwMode="auto">
          <a:xfrm>
            <a:off x="6392672" y="3729378"/>
            <a:ext cx="1920120" cy="904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原创设计师QQ598969553          _14"/>
          <p:cNvSpPr>
            <a:spLocks noChangeArrowheads="1"/>
          </p:cNvSpPr>
          <p:nvPr/>
        </p:nvSpPr>
        <p:spPr bwMode="auto">
          <a:xfrm>
            <a:off x="8957869" y="4712978"/>
            <a:ext cx="1920120" cy="904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原创设计师QQ598969553          _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PAGE 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原创设计师QQ598969553          _3"/>
          <p:cNvSpPr>
            <a:spLocks noChangeArrowheads="1"/>
          </p:cNvSpPr>
          <p:nvPr/>
        </p:nvSpPr>
        <p:spPr bwMode="auto">
          <a:xfrm>
            <a:off x="5056188" y="2917683"/>
            <a:ext cx="20955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6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个部分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原创设计师QQ598969553          _4"/>
          <p:cNvSpPr/>
          <p:nvPr/>
        </p:nvSpPr>
        <p:spPr bwMode="auto">
          <a:xfrm>
            <a:off x="6580188" y="1818180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</a:t>
            </a:r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原创设计师QQ598969553          _5"/>
          <p:cNvGrpSpPr/>
          <p:nvPr/>
        </p:nvGrpSpPr>
        <p:grpSpPr bwMode="auto">
          <a:xfrm>
            <a:off x="4260852" y="2019793"/>
            <a:ext cx="3686175" cy="3860800"/>
            <a:chOff x="0" y="0"/>
            <a:chExt cx="6699936" cy="7019889"/>
          </a:xfrm>
        </p:grpSpPr>
        <p:sp>
          <p:nvSpPr>
            <p:cNvPr id="9" name="Shape 1305"/>
            <p:cNvSpPr/>
            <p:nvPr/>
          </p:nvSpPr>
          <p:spPr>
            <a:xfrm>
              <a:off x="2746916" y="0"/>
              <a:ext cx="1220530" cy="5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292100">
                <a:lnSpc>
                  <a:spcPct val="110000"/>
                </a:lnSpc>
                <a:spcBef>
                  <a:spcPts val="1500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Shape 1306"/>
            <p:cNvSpPr/>
            <p:nvPr/>
          </p:nvSpPr>
          <p:spPr>
            <a:xfrm rot="7172730">
              <a:off x="5764839" y="5207197"/>
              <a:ext cx="1220975" cy="54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292100">
                <a:lnSpc>
                  <a:spcPct val="110000"/>
                </a:lnSpc>
                <a:spcBef>
                  <a:spcPts val="1500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Shape 1307"/>
            <p:cNvSpPr/>
            <p:nvPr/>
          </p:nvSpPr>
          <p:spPr>
            <a:xfrm rot="3600000">
              <a:off x="5759068" y="1749209"/>
              <a:ext cx="1220975" cy="54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292100">
                <a:lnSpc>
                  <a:spcPct val="110000"/>
                </a:lnSpc>
                <a:spcBef>
                  <a:spcPts val="1500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Shape 1308"/>
            <p:cNvSpPr/>
            <p:nvPr/>
          </p:nvSpPr>
          <p:spPr>
            <a:xfrm rot="10800000">
              <a:off x="2729604" y="6965045"/>
              <a:ext cx="1223416" cy="54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292100">
                <a:lnSpc>
                  <a:spcPct val="110000"/>
                </a:lnSpc>
                <a:spcBef>
                  <a:spcPts val="1500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Shape 1309"/>
            <p:cNvSpPr/>
            <p:nvPr/>
          </p:nvSpPr>
          <p:spPr>
            <a:xfrm rot="18000000">
              <a:off x="-274337" y="1734776"/>
              <a:ext cx="1223862" cy="51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292100">
                <a:lnSpc>
                  <a:spcPct val="110000"/>
                </a:lnSpc>
                <a:spcBef>
                  <a:spcPts val="1500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Shape 1310"/>
            <p:cNvSpPr/>
            <p:nvPr/>
          </p:nvSpPr>
          <p:spPr>
            <a:xfrm rot="14400000">
              <a:off x="-280109" y="5215856"/>
              <a:ext cx="1220977" cy="54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292100">
                <a:lnSpc>
                  <a:spcPct val="110000"/>
                </a:lnSpc>
                <a:spcBef>
                  <a:spcPts val="1500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5" name="原创设计师QQ598969553          _6"/>
          <p:cNvSpPr/>
          <p:nvPr/>
        </p:nvSpPr>
        <p:spPr bwMode="auto">
          <a:xfrm>
            <a:off x="7535863" y="3462831"/>
            <a:ext cx="952500" cy="950913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7509D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</a:t>
            </a:r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原创设计师QQ598969553          _7"/>
          <p:cNvSpPr/>
          <p:nvPr/>
        </p:nvSpPr>
        <p:spPr bwMode="auto">
          <a:xfrm>
            <a:off x="3721101" y="3462831"/>
            <a:ext cx="950912" cy="950913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</a:t>
            </a:r>
            <a:r>
              <a:rPr lang="zh-CN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6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原创设计师QQ598969553          _8"/>
          <p:cNvSpPr/>
          <p:nvPr/>
        </p:nvSpPr>
        <p:spPr bwMode="auto">
          <a:xfrm>
            <a:off x="4673601" y="1818180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7509D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原创设计师QQ598969553          _9"/>
          <p:cNvSpPr/>
          <p:nvPr/>
        </p:nvSpPr>
        <p:spPr bwMode="auto">
          <a:xfrm>
            <a:off x="4673601" y="5115418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7509D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</a:t>
            </a:r>
            <a:r>
              <a:rPr lang="zh-CN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原创设计师QQ598969553          _10"/>
          <p:cNvSpPr/>
          <p:nvPr/>
        </p:nvSpPr>
        <p:spPr bwMode="auto">
          <a:xfrm>
            <a:off x="6581776" y="5115418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</a:t>
            </a:r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endParaRPr lang="zh-CN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7"/>
          <p:cNvSpPr>
            <a:spLocks noChangeArrowheads="1"/>
          </p:cNvSpPr>
          <p:nvPr/>
        </p:nvSpPr>
        <p:spPr bwMode="auto">
          <a:xfrm>
            <a:off x="1348509" y="1548937"/>
            <a:ext cx="2913172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原创设计师QQ598969553          _7"/>
          <p:cNvSpPr>
            <a:spLocks noChangeArrowheads="1"/>
          </p:cNvSpPr>
          <p:nvPr/>
        </p:nvSpPr>
        <p:spPr bwMode="auto">
          <a:xfrm>
            <a:off x="543540" y="3587421"/>
            <a:ext cx="2913172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原创设计师QQ598969553          _7"/>
          <p:cNvSpPr>
            <a:spLocks noChangeArrowheads="1"/>
          </p:cNvSpPr>
          <p:nvPr/>
        </p:nvSpPr>
        <p:spPr bwMode="auto">
          <a:xfrm>
            <a:off x="1348509" y="5332721"/>
            <a:ext cx="2913172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原创设计师QQ598969553          _7"/>
          <p:cNvSpPr>
            <a:spLocks noChangeArrowheads="1"/>
          </p:cNvSpPr>
          <p:nvPr/>
        </p:nvSpPr>
        <p:spPr bwMode="auto">
          <a:xfrm>
            <a:off x="7896211" y="1620844"/>
            <a:ext cx="2913172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原创设计师QQ598969553          _7"/>
          <p:cNvSpPr>
            <a:spLocks noChangeArrowheads="1"/>
          </p:cNvSpPr>
          <p:nvPr/>
        </p:nvSpPr>
        <p:spPr bwMode="auto">
          <a:xfrm>
            <a:off x="8755193" y="3587420"/>
            <a:ext cx="2913172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原创设计师QQ598969553          _7"/>
          <p:cNvSpPr>
            <a:spLocks noChangeArrowheads="1"/>
          </p:cNvSpPr>
          <p:nvPr/>
        </p:nvSpPr>
        <p:spPr bwMode="auto">
          <a:xfrm>
            <a:off x="8012113" y="5327723"/>
            <a:ext cx="2913172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一套好的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模板可以让一篇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文稿的形象迅速提升，大大增加可观赏性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455" y="-4341"/>
            <a:ext cx="11841151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7246834" cy="6858000"/>
          </a:xfrm>
          <a:prstGeom prst="rect">
            <a:avLst/>
          </a:prstGeom>
          <a:solidFill>
            <a:srgbClr val="087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1"/>
          <p:cNvSpPr/>
          <p:nvPr/>
        </p:nvSpPr>
        <p:spPr>
          <a:xfrm>
            <a:off x="-17092" y="2333002"/>
            <a:ext cx="5195843" cy="4524998"/>
          </a:xfrm>
          <a:custGeom>
            <a:avLst/>
            <a:gdLst>
              <a:gd name="connsiteX0" fmla="*/ 0 w 3999432"/>
              <a:gd name="connsiteY0" fmla="*/ 3089305 h 3089305"/>
              <a:gd name="connsiteX1" fmla="*/ 1999716 w 3999432"/>
              <a:gd name="connsiteY1" fmla="*/ 0 h 3089305"/>
              <a:gd name="connsiteX2" fmla="*/ 3999432 w 3999432"/>
              <a:gd name="connsiteY2" fmla="*/ 3089305 h 3089305"/>
              <a:gd name="connsiteX3" fmla="*/ 0 w 3999432"/>
              <a:gd name="connsiteY3" fmla="*/ 3089305 h 3089305"/>
              <a:gd name="connsiteX0-1" fmla="*/ 17091 w 4016523"/>
              <a:gd name="connsiteY0-2" fmla="*/ 4524998 h 4524998"/>
              <a:gd name="connsiteX1-3" fmla="*/ 0 w 4016523"/>
              <a:gd name="connsiteY1-4" fmla="*/ 0 h 4524998"/>
              <a:gd name="connsiteX2-5" fmla="*/ 4016523 w 4016523"/>
              <a:gd name="connsiteY2-6" fmla="*/ 4524998 h 4524998"/>
              <a:gd name="connsiteX3-7" fmla="*/ 17091 w 4016523"/>
              <a:gd name="connsiteY3-8" fmla="*/ 4524998 h 4524998"/>
              <a:gd name="connsiteX0-9" fmla="*/ 17091 w 5195843"/>
              <a:gd name="connsiteY0-10" fmla="*/ 4524998 h 4524998"/>
              <a:gd name="connsiteX1-11" fmla="*/ 0 w 5195843"/>
              <a:gd name="connsiteY1-12" fmla="*/ 0 h 4524998"/>
              <a:gd name="connsiteX2-13" fmla="*/ 5195843 w 5195843"/>
              <a:gd name="connsiteY2-14" fmla="*/ 4524998 h 4524998"/>
              <a:gd name="connsiteX3-15" fmla="*/ 17091 w 5195843"/>
              <a:gd name="connsiteY3-16" fmla="*/ 4524998 h 45249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195843" h="4524998">
                <a:moveTo>
                  <a:pt x="17091" y="4524998"/>
                </a:moveTo>
                <a:lnTo>
                  <a:pt x="0" y="0"/>
                </a:lnTo>
                <a:lnTo>
                  <a:pt x="5195843" y="4524998"/>
                </a:lnTo>
                <a:lnTo>
                  <a:pt x="17091" y="4524998"/>
                </a:lnTo>
                <a:close/>
              </a:path>
            </a:pathLst>
          </a:custGeom>
          <a:solidFill>
            <a:srgbClr val="175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箭头: V 形 2"/>
          <p:cNvSpPr/>
          <p:nvPr/>
        </p:nvSpPr>
        <p:spPr>
          <a:xfrm rot="10800000">
            <a:off x="4896741" y="-1"/>
            <a:ext cx="4358354" cy="6857999"/>
          </a:xfrm>
          <a:prstGeom prst="chevron">
            <a:avLst>
              <a:gd name="adj" fmla="val 51824"/>
            </a:avLst>
          </a:prstGeom>
          <a:solidFill>
            <a:srgbClr val="175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: 一个圆顶角，剪去另一个顶角 5"/>
          <p:cNvSpPr/>
          <p:nvPr/>
        </p:nvSpPr>
        <p:spPr>
          <a:xfrm>
            <a:off x="1959836" y="1666428"/>
            <a:ext cx="7195558" cy="3461046"/>
          </a:xfrm>
          <a:prstGeom prst="snipRound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2374379" y="1666426"/>
            <a:ext cx="2560556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rgbClr val="17509D"/>
                </a:solidFill>
                <a:latin typeface="Impact" panose="020B0806030902050204" pitchFamily="34" charset="0"/>
              </a:rPr>
              <a:t>2021</a:t>
            </a:r>
            <a:endParaRPr lang="zh-CN" altLang="en-US" sz="7200" dirty="0">
              <a:solidFill>
                <a:srgbClr val="17509D"/>
              </a:solidFill>
              <a:latin typeface="Impact" panose="020B0806030902050204" pitchFamily="34" charset="0"/>
            </a:endParaRPr>
          </a:p>
        </p:txBody>
      </p:sp>
      <p:sp>
        <p:nvSpPr>
          <p:cNvPr id="10" name="TextBox 42"/>
          <p:cNvSpPr txBox="1"/>
          <p:nvPr/>
        </p:nvSpPr>
        <p:spPr>
          <a:xfrm>
            <a:off x="2610532" y="2798307"/>
            <a:ext cx="5879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感谢您的观看</a:t>
            </a:r>
            <a:endParaRPr lang="en-US" altLang="zh-CN" sz="54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610532" y="3941743"/>
            <a:ext cx="5471286" cy="0"/>
          </a:xfrm>
          <a:prstGeom prst="line">
            <a:avLst/>
          </a:prstGeom>
          <a:ln w="12700">
            <a:solidFill>
              <a:srgbClr val="1E2F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"/>
          <p:cNvSpPr txBox="1"/>
          <p:nvPr/>
        </p:nvSpPr>
        <p:spPr>
          <a:xfrm>
            <a:off x="2610532" y="4280163"/>
            <a:ext cx="496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1E2F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汇报人：***              汇报时间：</a:t>
            </a:r>
            <a:r>
              <a:rPr lang="en-US" altLang="zh-CN" dirty="0">
                <a:solidFill>
                  <a:srgbClr val="1E2F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2021-10-30</a:t>
            </a:r>
            <a:endParaRPr lang="zh-CN" altLang="en-US" dirty="0">
              <a:solidFill>
                <a:srgbClr val="1E2F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78" y="104279"/>
            <a:ext cx="3476625" cy="723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99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25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174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/>
    </p:bldLst>
  </p:timing>
</p:sld>
</file>

<file path=ppt/tags/tag1.xml><?xml version="1.0" encoding="utf-8"?>
<p:tagLst xmlns:p="http://schemas.openxmlformats.org/presentationml/2006/main">
  <p:tag name="ISPRING_ULTRA_SCORM_COURSE_ID" val="FE1659F4-44D1-4E07-80C7-C12F4029802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GdQ+E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Z1D4SLORUx7mAwAA3BAAACcAAAB1bml2ZXJzYWwvZmxhc2hfcHVibGlzaGluZ19zZXR0aW5ncy54bWzVWO9u2kgQ/85TrHzqx2LSJpcUGaIoAQWVQAqOrtXpFC3eAe9lvet611D66Z7mHqxPcrNeIFBIa9rjlBOKwLMzv/k/401w/ikRZAqZ5ko2vKNqzSMgI8W4nDS8u7D98swj2lDJqFASGp5UHjlvVoI0Hwmu4yEYg6yaIIzU9dQ0vNiYtO77s9msynWa2VMlcoP4uhqpxE8z0CANZH4q6By/zDwF7S0QSgDgX6LkQqxZqRASOKQbxXIBhDO0XHLrFBVtQXXs+Y5tRKOHSaZyyS6VUBnJJqOG98vZhf0seRzUFU9A2pjoJhIt2dQpY9xaQcWQfwYSA5/EaO7psUdmnJm44b2uvbIwyO5vwxTgzndqYS4VBkGaBX4ChjJqqHt0Cg18MnpJcCQ2lzThUYgnxAag4V2F98Nu56p13+uHreH9dXjTdTbsIRS23od7CIWdsNvah78s/PWH29ag2+m9vQ/7/W7YuX2UwohuBCTwNyMWYGRVnkWwClhg4jwZScoFFulXYdRgsMwFzSYQqjbHLI6p0OCRP1OYvMup4GaO3VDDbngASC90CpEZ2LQ1PJPl4D3COUA0DHO5qomTN6uaOD3bcN132h/d2mllQI2hUYzFg7TCtMBfJy3ZxkpuuGafyUgJtnIIkhGwHk1grSeGD1y2kfPII2NMgkBXLzJOhUe4QdejlbDOR9pwU/Ree52TIBYOCSA3w61QRDHN9EbEV1G3hR81f+8pA/oPFwpHeor1N5ULRuYqJ4I/ADGKYJrzBH/FQNabiYwzlRRU7HdDtOBo3JTDDNh5GUUfUEWSoyQOl1SAcRo+5vwzGcFYZYgLdIqjCOlcO/zqXsAp1foRlC5tfOFapNO7ar1/YR2kbEpltCc41gYkqTkIPp0TqcxSDsMR0VxDkRTGWXFWxrfqj6dB8yQXLs3/djLWoA+YksNo2Scx37WgtNqYTotGtM1VQGMLckyJw8SDCCcLlzmUBYyoJEqKOaERTm9t23rKVa6R4hrYQesft9DJEy6LpwlOQdSYMchKQdaOXr0+Pvn19OxNvep/+evvl98UWuy1W0GtOrfYLp9cnOWkvlqf3xH6xhLdkm2rLLGFyraU7n4xWCyw7REf+Hb17N5ExcJ8joto2LoYXF6TQWt41w2H9TLF0FPYdyaKsZzG9j2yjEz/LsR0tErB26iXqvNybL1+KQPfluEauM17u7Z1S5mAk3riJg/OasETjuX2v+i7p1rg51v2P2m7n3oBdD17oLYDmkUxZvRgVfDsx9ohw/ucIuaeVle2jTta4O+8DduThEueYBzt3l5doZsnxzW89e08qlQQbfM/Es3KP1BLAwQUAAIACABnUPhIFvREU74CAABVCgAAIQAAAHVuaXZlcnNhbC9mbGFzaF9za2luX3NldHRpbmdzLnhtbJVWbW/aMBD+vl+B2HfSvdJJKVJLmVSJrdVa9buTHImFY0f2hY5/P1/iNDYkwDhVwnfP4zvfG43NlsvFh8kkTpVQ+hkQucwNaTrdhGc306RGVHKWKokgcSaVLpmYLj7+bD5x1CDPsdQO9KWcDUuhdzNvPpdQnI9vc5IxQqrKisn9WuVqlrB0m2tVy+xsaMW+Ai243Frk1Y/5cjXqQHCDDwhlENPqmuQySqXBGKCQvq9IzrIES0B0nq6az4Wc3tXp1x/QdtxwbGi3n0jGaBXLIUzy9S3JOF7a28OqzElOExD+ooV++UwyChVsDzq8/P4ryShDVXX1Pz1SaZVTQkPO6SK+c4RimR0/iuqK5CyBHkSOzlbBpad5670Hcl/9uY9pXLUST5TXg4VARU8ELFDXEEfdqbWZQr091mjnAxYbJowF+Koe9GSDfmK16a4JdT3uD7xxmfl3OU0PeVWiLmHZBuwjQ0NPWC7vmmXhuX5XeRFq2Dmld6en7aG/bWKPoZ62hz4LnsGjFPtj/KGpJXVlvmOuoKcrYK0gmT1mztqdOit5WtPwGu/5TtFhSpXBwlA4L7wEqlwcNbo2pOgopliyHc8ZciV/ES7ZPyNUJo4O9K7ZhlsrRo4ChjquCdHuaT9iOob96FIZNmT7s9A/rT1P0G7xmylDZGlR2p8lM504nh0T62QaDTNoT1o46Ae5URdySqa3oF+UEr6XJtoxilQIF4NVO1xj8DjychBHw0mO3SVD2Zd1mYBe2aJx6Jom1LW4gueFsH/4yuENss7oyjJibalY2Psk4+9N6SlcCwDTadE1QHtoLWUtkAvYgXBWT9G8eOxpsbENPtZut7iGDfrj6TQHHekBvJZ0m6JvlYMV4hkGCK82rmFGazm/hpElpnlZMPbdFu6nKNjL3TKj3gv2WKNwvRTcbO3HKbRK+nfyH1BLAwQUAAIACABnUPhIhFv6tL0DAADtDwAAJgAAAHVuaXZlcnNhbC9odG1sX3B1Ymxpc2hpbmdfc2V0dGluZ3MueG1s1Vfvbts2EP/upyA09GOtpH+W1JAdBImCGHXtzFawFsMQ0OLZ4kKRGknZdT/tafZgfZIeRduJ6ySVu6TbYASOjne/u/vdHc+Kjj7mgsxAG65kO9hv7gUEZKoYl9N2cJmcPT8MiLFUMiqUhHYgVUCOOo2oKMeCm2wE1qKqIQgjTauw7SCztmiF4Xw+b3JTaHeqRGkR3zRTlYeFBgPSgg4LQRf4ZRcFmGCJUAMA/3Ill2adRoOQyCO9U6wUQDjDyCV3SVFxbnMRhF5rTNPrqValZCdKKE30dNwOfjo8dp+Vjkc65TlIR4npoNCJbYsyxl0QVIz4JyAZ8GmG0R68CsicM5u1g5d7LxwMqofbMBW4T506mBOFHEi7xM/BUkYt9Y/eoYWP1qwEXsQWkuY8TfCEuPzbwWlyNep1T+Or/iCJR1fnybuej2EHoyR+n+xglHSTXryLfl348w8X8bDX7b+9SgaDXtK9uLFCRjcIicJNxiJkVpU6hTVhkc3KfCwpF9ijX9FowGKXC6qnkKgzjlWcUGEgIH8UMP2lpILbBQ7DHg7DNUBxbApI7dCVrR1YXUJwA+cBMTCs5bonXr9Z98TB4Ubqofd+k9adUUbUWppm2Dwoq0KLwtuildpEyY3U3DMZK8HWCU2QZYG5HGtORUC4xdzS9al1DNgzLpB/Z7vfnEi7lVyaUW02OFzz6Fo57fzWVxbM7z45L7pP9VdVCkYWqiSCXwOximDhyhz/y4DcHg8y0SqvpIIaS4zgDMiMwxzYUR1HH9BFXqIl3haFAOs9/FnyT2QME6URF+gM7xaUc+PxmzsBF9SYG1C6ivGZb/pu/zR+/8wlSNmMynRHcKw25IV9Eny6IFLZlR3SkdLSQFUUxll1Vie35veXwfC8FL7Mj12MW9BPWJKn8bJLYb4ZQW23GZ1Vg+iGq4LGEeRYEo+JByneDFyWUBcwpZIoKRaEpngfGzfWM65KgxI/wB7afH+E3p5wWT1NcdWjR81A14Lc23/x8tXrnw8O37Sa4ee//n7+oNFyU10I6tz5VXVy7yqsZ/XVQvyG0QNrccv2TOncNSrbcnr3ql+upO0rPgrdQrh7t1Qr8MesllF8PDw5J8N4dNlLRq065e0rnCSbZtggE/dbr47N4DJBguNa8I7HWp1bT60/qBXg2zpaQ79LL27t0Voh4N079XcJ3r6C5xwb6H8xSfc19T8fwh8ySA//SPNj9liDBFSnGdboyer67189j0rYf4kD/7R+9dl414nCO98qGyjffEXvNL4AUEsDBBQAAgAIAGdQ+EjjgzzrngEAACEGAAAfAAAAdW5pdmVyc2FsL2h0bWxfc2tpbl9zZXR0aW5ncy5qc42Uy27CMBBF93xF5G4rRJ+h3aFCJSQWldpd1YUThhDh2JbtpKSIf2/s8IgfofVs4quTO+OxPLtB1CyUoug52plvs3+z90YDrSlRwrWtkx690DqSJF/CR14AySkgB6mOv57k/ZlojVeYyI4zosY1qd8VcNnxQyxEc782JEKgDIlV4O/vELgNgD8ncNA5WHuoTqeTUilGhymjCqgaUiYKbBh09WpW94wOzCoQf6ArnIJlGpvVR54dH2IdXS5lBce0XrCMDROcbjLBSrrsy7+uOYjmzjctMHqKX2aWHcmlmiso3MSzsY5+kguQEg55H2c6gjDBCZCO78isC6hl7B/Ioatc5upIT250dGmOM/C6NJ7osDHaeHndjHX4nIKtaom7Wx0WQXANwrOa3uuwQMZL/o8L5IJluiMe6vf8hBKGlznNDqlHOoKcLlbb9nXvfFBT/hRZT4g5T2gdepJF4EnSgCYDmrLG0jGtdNIuQmn7Z5YrskBifnEKWdUod47o/WeEsFI4XRfNeGimo245yOYbxJyumoxfbqlOAZUztAb7X1BLAwQUAAIACABnUPhI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BnUPhIsuC9bWQAAABlAAAAHAAAAHVuaXZlcnNhbC9sb2NhbF9zZXR0aW5ncy54bWyzsa/IzVEoSy0qzszPs1Uy1DNQUkjNS85PycxLt1UKDXHTtVBSKC5JzEtJzMnPS7VVystXUrC347LJyU9OzAlOLSkBKixWKMhJrEwtCknNBTJKUv0Sc4Eqn61Y+GzufiV9Oy4AUEsDBBQAAgAIAPeSU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GdQ+EiIplZk2QgAAOk9AAApAAAAdW5pdmVyc2FsL3NraW5fY3VzdG9taXphdGlvbl9zZXR0aW5ncy54bWztW81u48gRvucpGgoW2AUC64f6c6BRQJEtmxiZ0oq0PZMgECixbREm2QrZ0owWOuRFcsglyFvkXXLY50h1k7RIWZJJexaLYGmOB8Pq+qqqu366m4XphU+Or6xDRj3nJ4s51DcIY47/GPZ/h1BvQV0aTAISEhZW95R7x7fpF81/oJwG1JBZvm0FtsJHw34NDcUP6nbkrtqFt+ag2UCdJm7gLlJxS4GxS0m9lBQYUxt1pVc9EBHJDciC+Oy41F41M/oSoPkhCZjm2+RrX8pyp4eyM7gKLNsBvrDfbvJnl2jdqU3+oGa91WnhXUOWJKmNlJZaV2u7TueyI9cRrjVbNWk36DakhoTqrVb9sr2rdxotCd6Gl22Q0sSXbdTsNJsNddfADUAjWR6oDWXXkS7rdRm04e6lshsOB51aDdXrdamp7lptaTioIeCWQIYsdfkCSqo0kNo7eSDXuxIaKsPBsLnDKm4rLdRt4HattmsOBlKttl/c/ezSy7Wn5p5OspyvCDzqgqOjPLaqR4Krt1gHATCbxFu5FiPItzzyofLzv//58z/+U4ljUsRvwpGYkqVGRCBzfD+C96riJRkR2tPhn6Yjx/5Qma8Zo/7FgvoMTLrwaeBZbqX/+yhCYvvzIOmGBEVwD9aC7NV1xE9eWKwLohaec6AF9VaWvx3RR3oxtxZPjwFd+3YuM5fbFQlcx38C7tplR8FnFblOyDRGvIx9uMuf/LAVVKWQcPPamD+5kK41J26isSZ+CuD2Kl9fkQPoxgkdJqBynT/noCvrkWQd0JX5cx7jg5as1zr8eR3EyFcG7BJP8sZZdtfakiCrJCqKZ1F0tV4VjadVQB/5Ymdxrzv6GedSqDH+I7ewxp9cID5BrjCXl+JlE/NXDxjj18Na0vNACzg3XVxikhA5GcyU8c1E1j/PRuOr8WygXVX6SpSViKfl941292u91f6hV41xOSUZN/JolJWFhLBWLZ8s3ZyORzMQiEczHX8yK33+d2Ho+NYcaTqu9ON/FBYwmeK7Sp//nQd6O51i3ZwZI03FM82Y6WNTrMsIm1it9D/TNVpaG4IYRRuHfEFsSRCUZycgKHQdWwzwku34a5JDnzq+kTV9NsWGOdUUUxvrlb5Bg2D7ByHZWrMlBM/SCpHthNbcJbZQCyEixnl5Ae3iFIbgD1s6wEk9y/Ev8mifyveafjUzx+ORMcO6mlAqfezbSA0srqm4oKls4CnICCzYrd8Gn4noExKQ7LqFhVxrV9cj+DW5IdfO49KFX/YGayYYXDIhfg4gBA6eQtQZxv14qvI1BIXIQisrDL/QwM4ETdp1OWRrujKG0FTMlHyTi0lkg+MdfwGhQxYsh7wbbBjyFZ4Nxp8gxiE3xwVB44+Qkh8Lgj5jA3IIGzlgunynXck8I3gaJgmS5ODC4vHubpG1WACOr+bGoesQKHyFIU1ENoYXhTUZ+MdbcKQmj05keyQYFlu8PTobAqYENmxzOXRBGVKwyqPrx1vtz7OhrI2wOoNwU8f3M1NUSa7Us7bIpwxZ9sbyFwTNycJaQyZsYcx2bDHGPS9M+Nva+QlZLK4/38WlS1fxp+/eYFKm4B2xDI7IoAyOKSv2mna+bPEM3mgIj/WTVuRZgDebYChYl6fa+Nu4KHS8tRtV6W/hqGfjijrrVTvev1753fYLGGNEJXigQUUbOLQQCMNOzLcc2DzdQkBNH4K6SVTPoeDze2ghAfo4lqFT9A4xd7ByGUPuYEWLibjHA0Mz4bB1T+b89pEDLHI18tpxf/M7okvgGv6cqnPyQOG85BJrEx1kYO8S7s/j5dRRKbO1mJo5AsN1kPkYBRVIdR2P36Hyib29wclSRLtBZj73dO3aIrtd50nsCLDOa4+8PIc9BNQTVNcKk7iONqU/vdOQaIrTSO+k2AHiOUFz+yqVn+/ymIHlqXI9U2RdwfxGwfPZzY+D7OBrMjKN2UgecAmQJp7FFkvYhR/4PS+/rOhGoOKhDPLiyRvEChbL//79X/nFHNgTUVFM/WNROZD8vGriZ3l/0Skj4V9zyDHlQRYqXnIC4wtVAs1/vzI1CNBvcmWxom3Jox7/xJVLNaRA7EbZNGXl+gayxBBJQdcBnAULCrmRpx+h8ImzfqV/YwVPUDhNSt2igsTK89hkhW3YX3HXzHV8UhD+7p2IT97UJjNZVcXdH3LUdRZP0fZrwwUm/syHXPpYRJ5yLetQnQ9EEtthxWWKzS2pWlASovd9Qdgc3eueCfsPKq4FNZxlvs/4LKDuhH/ZevkpFxj4hzgI4z4L+JU+eUtzhEv6JfZd/8FyQ2BLkw5ZJ2DDhB8WY5FZ2iH3lOeOnZYbUw4Z76gL+4ISTSfNnx04hCnKQHz6TRnzTHphOVyz4qGU/BT1EKCTr+wlIEU9BBh8VxnDze4l6nAoDU0+yA2sIE3P4z3gIb6oUzFP8pbl4RaM+IfZMLVQMSHL6VGb9MXuaDoeiROa09IGV09Y3POfDzA3HDPfGoysQt53yND38Vs9H8A95jCXnI5uMQ3IwfSs+OuxDIidcSwFovbB4VJEVMS2K/KhAhcRa7HklT6soFjGhwpXGzVlTuFWST3j5awQ0hPlXFTzFE7M4jzQ51W8GIRGyX4e1Ku+WKde9ZyDerHY0/7z196cBBhCwCFJaGZpae5l8iXsThxIE5bYsSdG0wLYEmT7cEVKdKUImbASp6okqKKX9DgcLZnjkg1xY54UIbU256ffCyHJzoe2zEbkgaXLSEw5mgMpthdJEFe6fSgelMDUwEmYuJEdxUUjxbYdZs1DMfsjpSrZe/ZZfWQ3Soo0j/ZMfabswO3VI7qA99Ty96rpbRZK1JHGao5uK/p+QVfbH8qma9l0LZuuZdO1bLqWTdey6Vo2Xcuma9l0LZuuZdO1bLqWTdey6Vo2Xcuma9l0LZuuZdO1bLqWTddft+m6F52z55pSkKfpmjI9V891z1+g5boH/VY7ruKyWbZcf9WW6+uqfnsd1xhUtlx/4ZbrmaT7f+65HtIACvJO/m/u/wFQSwMEFAACAAgAaFD4SO+PBMGnGAAAi0MAABcAAAB1bml2ZXJzYWwvdW5pdmVyc2FsLnBuZ+18C1RT19YuHnvE66lwentaqwbSXttaHy0ipohAose2VKtSq5Aihl0P1agIUcIz5EFrb+0DiFURBSX1WqQlkC1FEnkk0VKJEGJUDBsIEG1IImxCTEIeOzvJ/hM89XnOuOfef/xj/P+9MAYjydrrm48155pz7qzM/fWHm+Jmz5o3KyAgYPa699/5KCDgj0BAwHTazBm+kc6vaw75XqbRP4r7a4DgGm7E9+EZ6pqNawIC6rl/cu/4o+/zf9v/fhI9ICCozf8/TUb78dOAgLUvr3tnzda8FOMghX/OkSAzS14HCsNW3/368xfN7+g3vBq6Z/cL8Npv3nyj/t03Sl5cfGzrrc9/+v4vZ19g7r4SuvuNvzbuCe7v39b9l43PV2zrEzRGYHmK0kaovGlh7i59MwlwLiuwSxxtKxqgy2BuztCBxhEVGRC7RslShq0qjDXSbyBh+QH+v4zzwlsDCXRg0N7udNEwO00XPd0/vp+WSaVQuGCYeOIjZPXk1PH48TpIC6eB4kTi5EBh9/C4q8Sd9Ixq/jT/55UbxwUm5y9zJB9Knnt4fXT25OSYl7RL/K+X5r4ETM6+dsk5a5LTjHby5OyIZZI/+N+c+sz8gu/ldkkY2/wt2SfATVWuxHp6ybrO5MORr9DWZke8PokovKfE3EoyKLb3n+5494hX2jo7f0GN+kb4JJkvfNew1oiG929WyOdvHiwpmST68vs3t2ZHr7qPf3ndFpXx7n1xPn91Y4LobCrTb6+ZR1Yk/G8Bvxy0F9OY2lHEwJMeD6MVILoyEMB++VPYQL4CNgI8qYC7uUMGKhswnLpHS0Y1YAZjexXKvFm19QHtU/0NSmKBTZArhkdPm5gGSoZGwjI8B3LLkeZcKTqYm2JloJABVHPry7gc/UmqALgG0PbGshvZ2ABdOejjNDhxcb0D+eGDn5pDQiYXePXKKlwK/USXmSDr2FlcnzbWCpkJeCmxvS5ZJNDYJ7rjpeZmpn2PtxxUArTFmspE2IFk6xqo5MjYDJakzr2t6gPwAbGLmsyZlAUwlWg9GQ2yxG6WhBh4ayxFBqXDSefRGxGHrjNZXsYWxH5hmzReTR0emli5LvvhGnmElbbmGT0s+CQfNlzUy4MLmBSg24XURca+RTJUvjrJ5NK6cRHh88S2PcKQ+C223ooU3ulUJkV5lcIznZMlvDp3ktSmTGlsiTbNfmtLPEXa+mXv6AE4bejIp5P2WtnhEbbLPZxfF8s1IC+wIsyQdzKMNEsLu5Ia4bg/D/hkogkeWR/CJ0TPRLd/cRGU6cnZSmnb5X22V8XYTvihMo2p6JGdCF04Mv7Qk7Z0vpId22b7emHlxdANVsi3COzoC4Jwgk6u1pCxbdgKSaKF9bMNVXkdfa5VfFlCj+z4W02jOVlFoN+f79yyyGbtO3SLsHWc85c1QvwmekDdl9CY3aiG8NTo27uUsY4BG7wEIfa5PHsxdCnJtJHLr+W+Scn8v/fO/6qA6zaxiWUaVWu8dtUHYeIsmwnzmi5dHnbksLkGB4P8yEQ8ZsaTwVZLp8oXkXIMhCMlW9k0gyOPDeY+5ENBulauk9FcKWBGnGwy3vy5uQi8ufPvjnPwLS0/a+59D7v2vdy5mPLeffIRd5dL1pd9dz8QPfskZOKuY9DEdkzufddREnI0kjm6hdfs8oW+/Ybn6L+TYPDbIZBlTKPlndAZlGfWr1qP2QAs23aDy54Y9Zm/iuQ6S2q2XiXe3wZzs2KvOssXGDSeQQ0leHVUkG7mMak+YiL0vaiPdNAR6fq4N6QyC7oYS+GM03ktMPbxVakBGYOY6mqSZyQaFEc9RiethKTOfLkz/O6OmOl2OeC12JxLQqpsnqzui80h1GrTY7NJuct5SHMYIPUkHYuapfvqmJ10djlPLBo6Lpz+keRNvHSII34zsBrHduDDODweemUOsJRUOXHR1hWh3I7hZ6mpreNyqdZhGSM/IHs3AqBPdAC0eYcyTymm7Sk+gzhxcWSkVnyMlsyl6GSKNYtk1bgEepHizCIODwTwYTxzuS7VklqnLJPG39Ru83okZdI2h2Xlo5Kmc/Qw+wvF5hUaoWduLeK0nZ1lSeKj+OTDbSMM4d6gWgS1eZF6q7W2niDn1leyKmjJYVR47mc3teX3zfkcZPtemyZkP7s6qArp6rZ19RgbPizDfSVcsDnoB7XI8NWFdoiJGbkvXC2zZidEXdejGbyECrwvGH3AXYs4IrGUXFLOJx4eTo1pz3ROOtX+GZTqEjBqXwbvRvM20n9/Wb5mtyevsM4YkUzf3gnpCi+wi9YcT+1mZ3XKNCuW6VDD9ZY344b2HD4SqrMUpLLwCTqHbN5uESZbW/q7y20KAehjHfVZQNCatDf6sa8Kcd9kbui8IZz3gdUXe+v9YtHkIl1qInLAkg1rxwNr3PNEPICBS9aOuloknfUE6SFL+iK8iIU+8K/TqyT66ye1u71vFOLWdzP0o4xdad4YiDCzyrisgqtwAMoeOWBlQT4H+RsZWdpD6BXcyWa1epa1EIdyijrBRtcJtUMuM6Seoz63nkZGcpdLy3qu9o/M+PhRDpcaZvQa7zVwzsE5K/pLTiVJMEZyyfdRVwXUbn2qiGQiJLfdZfDcvWm7O8uguxU6qP7LvgR2lwe2aNOlevdL6GeJjL90SquRXHqHVI7E/uwJ3RA5+/zvu2pVNrN0Yvcx5c2hoPNq6jFaxGSQPrWmzJzAcCdPH9vYlrbr37W7/wmEMVJVJkjJ15VGS49m/WopiJFCLQ9zhMAXtgrIGrc+EuS9EIjb8kS4+k8em3+5xQclDNscjnkOWYq2SAtssNQLk6X3/iQNiNFbCqKk1daCaKms+hGF5wBM82jHQl4r47evFxYe7DSZ3Smmmodhlmiv55amzt6/FBEPPZQgK79nyfYvH59Z892MlecED/LlGf683YWpo49O+Ox1z71gbFkg2UM39DY/IsTe79dFXWPByZrfviciHfHHsYEo4eOUjphtvUVg2U/8BwXA3ZoZ5Z8yY9/WwjufYDIX4CqcjJNPMGiHUiMkKeemyE6RnSI7SbbgsNmWikd7G0fTCzBLGGZ5needqNbkqb3mo8Gsu2t1MO0ID56Od16yySNZEhSxLo0nIsPz8bmoVzrxgTQrHXPFvftIMZcwe0WHk7HPl0N5zl8XCrAh9wjPuwexi5cGdtcRtg2ZDpf/PGqL7LiczaqsIALepHGbsmGfhhp9MYOkWYR3DDwtY/ROpqea46rmg0zdEkg6BP/Y6wlRl5Qhz97QIKc1TaFvQQ3robyTUqVMl/rzKN2QajEiQvdK2IaGZ4mJJKqEjeb3qC3ZiNDWWAuFIRLkACQbYpivzAGJaJ8yhbQLOyDiqtmtoi3/QJMiEJ7LRzfXH02Pk12YoVjKUUC63Sczr3fdsZSSU5q8OCR1ukXHpLC9S/FSD25RoJIwy7C61XNjBmxO8pbzOMU/LErmVDJ30dgSJmar7+EVdDgAU0tIklXHZLKLmF0MliSenY5EQbBFt7c3VvS0nUOHqZKMuCvrhJWvNdeGR8gBOk7R89JJ7c6SUjh160FjStA5WCs48zYgaIfc/SLSt4S4WzZDx+YsTHiBLd2HRfZKWj1M2IbYPkVgBuYx5LdkPVJaq1YfLQJl9pwSUAV3+1J8adQ2AQRSj+u/Lwc1Jcdglt0SN3u4YRMUsQ26nlQMqqEqI696L9qYYGpg5aP1EGx1JMCsoU2UB3nor2TC9Ve1cH1spxZOlLwZpyJcEjia1pUIkK4+3A6rQ+Us147ZDb9kYDFw+FEjug+Q7GGKR5SOHPgp1zXW4QD6vQEvm49GC4eE+IU+7S9ne4icZ9YE1SCZwnbFTk+aJ+1DBT7qsLJcUcY3Z3s+Pmgb68XthSApO2PMFR6IZNfy8C2l3CTleUUZhBoMfLY+jR0Lw3LRTvU0p/HmI4ktYfrG5ZJQ9cEiEFl6y8j9w9V66zlqTo7SuZ0md2iCTkVt0t9t6pTVha+Q3TCaytyMxKgsARhGGrcbpAKZAYZS6e9QuEpuBS81YTa46FC3Oy/qQgbmuFpPAHg0jYQo/dJG7WezaP/I0p8ydWbVU8JUmG3Ls5+y2C6meMPTSz4XCPsHftwOyW9NkZ0iO0X2n5DtNJdqXfV4tN7Ci5b1PHItFhk+qnt/Ou6Dx7+P8GVNWeeZGSuPP14CpzDN7yrZ//Og/Ikq+pzEUgpu96VU/OK4+bfNxzVqJJb4H3EDsMijAjwvBC5M5z/gvWmRrInmq61xtxaSkI5o7Icq6JGLk8tBNk6NTI38iyO+mkjjbI8UVBaMN/Gplfn6/j+Fte43vBnpOKlk6kd/qq5sZjhaNCyj3ajOHbLc6wRRtqTEqLVCFd4BxFBw6ml6oozB5lCAx/EisNmW0t6+sDLvN8b5Lsc6JLOkPrjBvWqc+sYgkXgIKgPYiEvHMjEN0abWibzEh1/B+9PneC5TMc0yUs2TWFugivZ25rl9xNc5g8IQIv3q9rYx79wqhB0pThez0Xr6n1NMDSkp6aT45j1MhbKhsq/lvR6jls4cYg/YzJZ6NRYrBFC7mZv5yN7yVyNrOPq0ksMOy9gNpj6N+BbHfUmCW2rtu4DYcdEi5TcUmvxypMbuPwoonkYAUkClLAYda4BMR7VUXwXIYp9iqheT4nwlXwkTG01TfrdCI5QcZ+YX/wibkTQvUS6rU5bx0orBqNt6OZzW5UgCtGe3P9jr+9ffL9sJsiu4+Q7le3Wdl7OKj0W9r0frzMsDB4yry9dSfSorHB0iMLNVoSw7qLfb0ooUFpbVWtfzUjm3w5E8uAJnWN3s+W4mwk67V9cO+aSw0I0kje8+f+8Tyt4yZ8/+2rG8NVEXsZ7+Q9e0iMAeZj6t+HTa8ECimKihovBeD5EUv62OKw071IPbCEWkQldbWG6XWyX7mBcG8MJMsaMPI1i17/5EuKUdwi2ApN9wwnRaPnaxx0W2Oc7eFRIyBRadOw9xGbnLrl7OQrugdNiBFPXgWGTV/uYw/FGAyr5m1EJQKTZ/WC2qU4qwfnzZI1/u+4s2TwkIA3zlKxGHruwU183bDC1rrlxTrtvfPGPAww3rlaR7ZhYyo+RrIkgyrw3ZoCLUDq2QCJQNQws10nmANTU9UMUccFnHZdBSaQ/hGQPvQLQ9Q9rudtnXGs9+/LgVWjRmQuAVXKjjZ1wkJEczC7vuhB/qOHZ22B73Yu1lgkaIHZgR9aXAoSbSs1GXOw82tI5LvzSafOUrV0rssWvrLNp90h4m5rt52OgzPuyaZ4Vs4Y6DGUFXUK71R/Ljvh06TLpYlfqEwxeB/eT/85HQLCYFu4KxIsUpXPYTFj9mzkYBq3RE5wZR2Fz78LTlNV8yPb1cMrSiNgOgMVnMJzaxI1oyJGGhjI8pykzKAngjqKxk2ftgqLq6ktHJfTXv1yfmB7u6oBHdnJS8Oy4d4aLepLEJcinS2riGh8ctx3xJPWfcbDtJrWxqzoZ7bKA8p0h1lvzEZoj23fQcmK42E1ja+ZqL7JZQ8RNO0SSDDL5YNeqPC+wo/wFfMcjNe8rTG13BaQmgsn7yfMgbnK67W07TlNQzJmqeClcIXtHJ6ytvG7VTRUMTrrE+Kk8cClhPnmdceDq2rcp5nJXCWcOaGpka+Q8b0Tk7D3jaSO6205ybN+H/P84bpwBTgCnAFGAKMAWYAkwBpgBTgCnAFGAKMAWYAkwBpgBTgCnAFGAKMAWYAvy/CtAg13LHu5YcmdBb3tv6YBRw/zYHlGAek+Zk0qsjmFx9OPJ//X6ueSkEcP4yR5DCsqmi6d++SqFovmidrVKc+Bd7GwNuP3v/sDKA+skks4CV0//l9sjL0V5UiqGTVwtFx//9BB/ItGkeIPUYaYCnj+fpUx0iue/wAbQRaGFYOhbio5BsHVQGUNliFW+yRfT29vECpscFSdm2IYdEhIvBJyA2PUTx3O8svXZHIoO4HLdWdwn5UQ62uKwxP8Yzf3seqhEZPW4l5laVSSaqIsVef9cpyIZFbLg/juS6ESk+bc33IgaNU+PdwnPdotDUXnqHLF0jLMW6erQSREEbsgltrgKPgdGt+U70G30DtwBDNRpvFP5WsqcoX5kR6GMfmu2IlRAzlAyKBRZ4Y4L/R1wt3vkZ/mLohRqRabA5G94Iyu+8DfDWAq4zeNcZGHBwtTEWDoqjWDlWHnKSl59aqPiM7ml439+lxdDurzSVSfWoXtujtpjeDSpHhDaLnbVENSlBFldOSmO73S2naBqJJlk3oDzhGMvxr9HmLI02jcCMeauGpPwps7bzuaUcRTif0ZUYlKtadlyZNRCUgtSP67Tm2xaOw3j4pNLVdZkADAUfi7pgIPGZUYFWm3JfsQg+gDh2xD6/StZlbNjKuRfIOY/bX1bhLTnlirIoz6eMh5Zx9DYHsl0Lq81FCD22JcTPfGs79HwdJxZNkd3EmYTT+zfGWG3Go9gGOzaW+UMX4DibJ2mtLC2fPjKPRP91O3cdbFobVIFS6/WmFo4w0hMSZaMPyxFHFmNg3g4RWMAXhyhPkGQNar8/hX5htk2re6WWoU4kNuxHu9rWB7HhvtJTgE2ZUQyiryz3KXFiTyw7Cd/AcK/IGJrIHV5DkomJGS5X6Ds2T16QyuDvn877uAgM3j17h0ottGuhxKAMJKcNVvNdVMcyGTSqXaiFxXxipN+P2/7GZK1Om8kfEg5L17O7UzPzFLzGJE9t/LUlnKxLOfeGvF2Qzx1v/GEPGgGILGYYUMfDhno93CPb1sxD+j0h+deVB0Du/X6h1sbQfmezKUVjf9lnmYPNZWbCIZUt4m+OzOvJ2JmzO0nfHAhFpPSSwzBvo7fh4+lpJRWI8jWZmXAYDH+bQ1mgs7Ms2n1xClyMyNSAXy06J11QzSxxF+STgG/v9xXV7fTJG/Vp3Wb4dZSjK0giZXxCc+W1Zls4sBtydc9LhtSZ97bT5NQKAUTDDiannaBw1d6G5LV7JESO8UuF25AiJp722TdVsMaRIjmeEcD+UOXQWiCOByKHtd77ZT7R0aSkeOy+/TOfpgSXACLWBkm8hI0e+MjWNGmiF7VL9ueoHKmdr9jODaFDjpQCm4psatWPpzBGqiJZraN0/0aOWdpOvj1WY5KRnAdJF60hXtfh5kpVOcuYBrSwNxC12aWgXGQAk4hoNhbOV/rbue+dfwn4rIEvwUNflXv0NK9+PoiJNagYxkcf9u04XQMgMlW0pUtYaPNWVoY/2By64px1imLzXOwP5n8QdJ5PwqykMHwD+cHVfqdfMb5aRAOwQyyh/3f3o6zCSB8PMnL2mRoRTQYZOYX8LQ8A267uIMT1+H/xNervNFAFkpyXW1pNLFOL6yee6ydY9tKOHYkskl6ZT0nnfLGaDehMVkhlIGFIy1CkRujxfPSAVLO1jsaCR6kcOxUM7HH3HY1ErsYRMz0nmPsk8bb6QihBw/UJkYhYAatjUVyfOzhdl9rDKVwin/a2phI7U7eUMw57UxN58/2G3xEuGR+OSNZYKx3HDqa9hq8wbWEtvZ3tswOxJRvFD/YfJwX6Ya8ImE01rgN/fLgR5itJmNvGff7H93quxbt/jd/uMeMxs4rk1ZIsJxD/0TyMD7usyAyokwDjcb7FrKX+LMjcOuh96XNmPvps71INFQ0//sCqULE7eI9OmTfI5SPgKkyhcSsamfmYHfCoALFLB3h1mQPaG+TZJQN1LnYT3udcUVv/rkL+bi3c9qEnX8h2VXNcLmmNJCSRhHTES/bUyqF0vPVOMMc5KuO4ZZqJlaHBqt6rgzWmMnQzi1S59oHvwf6W8/F5CVsIPVUeLXs4jv0DE8eV7N03nKFyyD0/SvDKM64Bf6oI/tac3eZknKyp/64lQRPmOOtixxx6RI1RWdCwX41slIf63scM/T4xFcVfX1Xmxj2yhHj37UA5drvHpx0gCb+lk6MiA2c/HGvKV1IOhnK5v7N3OmWkFHa8pNRC/13pJpPZZsyboY4akDf8NtnjEbwRPZBt8Xf4kn0ZVwoEFcT0e70mzLtx7YJctImHNllQHZvpgQESbLzKPc07+3eF5CwuSJNF9F67k8J7wfGt1Pkt2VSgQTu/azzCVTh+Ir54D5O4dWEA9lXJKGpdMyzr4lJYmybdccSXNumkg0bcuCHpAOAZJYMcOwy6O8FjqbDlOy5z2BWO9DJ5o6mTWb0M9k3PElDPn25bpPxGHk7geNO8cA8Cs/M8xRpnMcwJidbsypssCRYvLAbLfuvmeSdUqAbz8pNFGYOvAWU0/pA/YQa8PPefFQp5Mv/TCCz3H+Rw6vVcKJfp02aJZuZkgbEnM5clw3yrcpz2zGRdsKKpRaJdbBm7jxa9N17XZ3OWe3wpP/73R0lsHK/lR7ZDY345/P3biZLnJy80+p9F4cEEAm/w63hZSFLAOM0/vO7dTe8I/vrJ5/8GUEsDBBQAAgAIAGhQ+EgrC8BtSgAAAGsAAAAbAAAAdW5pdmVyc2FsL3VuaXZlcnNhbC5wbmcueG1ss7GvyM1RKEstKs7Mz7NVMtQzULK34+WyKShKLctMLVeoAIoZ6RlAgJJCJSq3PDOlJAMoZGBujBDMSM1MzyixVbIwMIUL6gPNBABQSwECAAAUAAIACABnUPhIDmokTmIEAAAFEQAAHQAAAAAAAAABAAAAAAAAAAAAdW5pdmVyc2FsL2NvbW1vbl9tZXNzYWdlcy5sbmdQSwECAAAUAAIACABnUPhIs5FTHuYDAADcEAAAJwAAAAAAAAABAAAAAACdBAAAdW5pdmVyc2FsL2ZsYXNoX3B1Ymxpc2hpbmdfc2V0dGluZ3MueG1sUEsBAgAAFAACAAgAZ1D4SBb0RFO+AgAAVQoAACEAAAAAAAAAAQAAAAAAyAgAAHVuaXZlcnNhbC9mbGFzaF9za2luX3NldHRpbmdzLnhtbFBLAQIAABQAAgAIAGdQ+EiEW/q0vQMAAO0PAAAmAAAAAAAAAAEAAAAAAMULAAB1bml2ZXJzYWwvaHRtbF9wdWJsaXNoaW5nX3NldHRpbmdzLnhtbFBLAQIAABQAAgAIAGdQ+EjjgzzrngEAACEGAAAfAAAAAAAAAAEAAAAAAMYPAAB1bml2ZXJzYWwvaHRtbF9za2luX3NldHRpbmdzLmpzUEsBAgAAFAACAAgAZ1D4SD08L9HBAAAA5QEAABoAAAAAAAAAAQAAAAAAoREAAHVuaXZlcnNhbC9pMThuX3ByZXNldHMueG1sUEsBAgAAFAACAAgAZ1D4SLLgvW1kAAAAZQAAABwAAAAAAAAAAQAAAAAAmhIAAHVuaXZlcnNhbC9sb2NhbF9zZXR0aW5ncy54bWxQSwECAAAUAAIACAD3klNHI7RO+/sCAACwCAAAFAAAAAAAAAABAAAAAAA4EwAAdW5pdmVyc2FsL3BsYXllci54bWxQSwECAAAUAAIACABnUPhIiKZWZNkIAADpPQAAKQAAAAAAAAABAAAAAABlFgAAdW5pdmVyc2FsL3NraW5fY3VzdG9taXphdGlvbl9zZXR0aW5ncy54bWxQSwECAAAUAAIACABoUPhI748EwacYAACLQwAAFwAAAAAAAAAAAAAAAACFHwAAdW5pdmVyc2FsL3VuaXZlcnNhbC5wbmdQSwECAAAUAAIACABoUPhIKwvAbUoAAABrAAAAGwAAAAAAAAABAAAAAABhOAAAdW5pdmVyc2FsL3VuaXZlcnNhbC5wbmcueG1sUEsFBgAAAAALAAsASQMAAOQ4AAAAAA=="/>
  <p:tag name="ISPRING_PRESENTATION_TITLE" val="商业计划书ppt模板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Office 主题​​">
  <a:themeElements>
    <a:clrScheme name="模板蓝色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6CB2"/>
      </a:accent1>
      <a:accent2>
        <a:srgbClr val="404040"/>
      </a:accent2>
      <a:accent3>
        <a:srgbClr val="116CB2"/>
      </a:accent3>
      <a:accent4>
        <a:srgbClr val="404040"/>
      </a:accent4>
      <a:accent5>
        <a:srgbClr val="116CB2"/>
      </a:accent5>
      <a:accent6>
        <a:srgbClr val="404040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2386</Words>
  <Application>WPS 演示</Application>
  <PresentationFormat>宽屏</PresentationFormat>
  <Paragraphs>275</Paragraphs>
  <Slides>17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7" baseType="lpstr">
      <vt:lpstr>Arial</vt:lpstr>
      <vt:lpstr>宋体</vt:lpstr>
      <vt:lpstr>Wingdings</vt:lpstr>
      <vt:lpstr>华文细黑</vt:lpstr>
      <vt:lpstr>微软雅黑</vt:lpstr>
      <vt:lpstr>Impact</vt:lpstr>
      <vt:lpstr>方正粗谭黑简体</vt:lpstr>
      <vt:lpstr>黑体</vt:lpstr>
      <vt:lpstr>Agency FB</vt:lpstr>
      <vt:lpstr>Lato Light</vt:lpstr>
      <vt:lpstr>Calibri Light</vt:lpstr>
      <vt:lpstr>方正宋刻本秀楷简体</vt:lpstr>
      <vt:lpstr>Segoe Print</vt:lpstr>
      <vt:lpstr>MS PGothic</vt:lpstr>
      <vt:lpstr>Helvetica Neue Light</vt:lpstr>
      <vt:lpstr>等线</vt:lpstr>
      <vt:lpstr>Arial Unicode MS</vt:lpstr>
      <vt:lpstr>等线 Light</vt:lpstr>
      <vt:lpstr>Trebuchet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服部半藏</dc:creator>
  <cp:lastModifiedBy>WDAGUtilityAccount</cp:lastModifiedBy>
  <cp:revision>99</cp:revision>
  <dcterms:created xsi:type="dcterms:W3CDTF">2016-07-28T03:05:00Z</dcterms:created>
  <dcterms:modified xsi:type="dcterms:W3CDTF">2022-01-17T09:32:13Z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FC5678D5FBC44A0E8B6CF78CC5525C67</vt:lpwstr>
  </property>
  <property fmtid="{D5CDD505-2E9C-101B-9397-08002B2CF9AE}" pid="3" name="KSOProductBuildVer">
    <vt:lpwstr>2052-11.1.0.11294</vt:lpwstr>
  </property>
</Properties>
</file>